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50" r:id="rId2"/>
    <p:sldId id="1761" r:id="rId3"/>
    <p:sldId id="2391" r:id="rId4"/>
    <p:sldId id="2400" r:id="rId5"/>
    <p:sldId id="2399" r:id="rId6"/>
    <p:sldId id="2394" r:id="rId7"/>
    <p:sldId id="2395" r:id="rId8"/>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8DE25C-F8A1-E2ED-2BA1-455CCCD84C51}" name="Jorge Alejandro Hidalgo López" initials="JH" userId="S::jhidalgo@icafe.cr::165ae0b1-4c40-4a51-b33d-0577af1465f0" providerId="AD"/>
  <p188:author id="{AE95C884-D084-C9DC-0CCA-D1FDF7D8394A}" name="MARIA VALERIA CORTES ARGUEDAS" initials="MC" userId="S::mcortesa@ulicori.net::8ca958ba-f199-46ff-81f1-9e8308162b65" providerId="AD"/>
  <p188:author id="{D3BC1BEE-A921-8A99-EEBF-820515B07BA4}" name="Alcides Quirós Madrigal" initials="AQ" userId="S::aquiros@icafe.cr::563ef6b0-44ac-4dc2-bb80-7730568c18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07B"/>
    <a:srgbClr val="499057"/>
    <a:srgbClr val="83A589"/>
    <a:srgbClr val="6DA679"/>
    <a:srgbClr val="FFFFFF"/>
    <a:srgbClr val="008080"/>
    <a:srgbClr val="C00000"/>
    <a:srgbClr val="648F6C"/>
    <a:srgbClr val="FF66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A6F1B6-984E-49FD-AEE0-EE507202B0DF}" v="9" dt="2025-10-07T20:22:17.57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showGuides="1">
      <p:cViewPr varScale="1">
        <p:scale>
          <a:sx n="111" d="100"/>
          <a:sy n="111" d="100"/>
        </p:scale>
        <p:origin x="58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Carlos Castillo Molina" userId="3321f39d-c43d-4dc1-aab8-e37c264880eb" providerId="ADAL" clId="{72F83754-0E11-4913-8B9B-8CD55EC2A9C4}"/>
    <pc:docChg chg="custSel modSld">
      <pc:chgData name="Juan Carlos Castillo Molina" userId="3321f39d-c43d-4dc1-aab8-e37c264880eb" providerId="ADAL" clId="{72F83754-0E11-4913-8B9B-8CD55EC2A9C4}" dt="2025-08-12T17:14:27.471" v="95" actId="20577"/>
      <pc:docMkLst>
        <pc:docMk/>
      </pc:docMkLst>
      <pc:sldChg chg="modSp mod">
        <pc:chgData name="Juan Carlos Castillo Molina" userId="3321f39d-c43d-4dc1-aab8-e37c264880eb" providerId="ADAL" clId="{72F83754-0E11-4913-8B9B-8CD55EC2A9C4}" dt="2025-08-12T16:45:17.538" v="2" actId="20577"/>
        <pc:sldMkLst>
          <pc:docMk/>
          <pc:sldMk cId="2794951255" sldId="1750"/>
        </pc:sldMkLst>
      </pc:sldChg>
      <pc:sldChg chg="addSp delSp modSp mod">
        <pc:chgData name="Juan Carlos Castillo Molina" userId="3321f39d-c43d-4dc1-aab8-e37c264880eb" providerId="ADAL" clId="{72F83754-0E11-4913-8B9B-8CD55EC2A9C4}" dt="2025-08-12T16:50:22.070" v="10" actId="20577"/>
        <pc:sldMkLst>
          <pc:docMk/>
          <pc:sldMk cId="2013504756" sldId="2391"/>
        </pc:sldMkLst>
      </pc:sldChg>
      <pc:sldChg chg="addSp delSp modSp mod">
        <pc:chgData name="Juan Carlos Castillo Molina" userId="3321f39d-c43d-4dc1-aab8-e37c264880eb" providerId="ADAL" clId="{72F83754-0E11-4913-8B9B-8CD55EC2A9C4}" dt="2025-08-12T17:04:27.596" v="50" actId="1076"/>
        <pc:sldMkLst>
          <pc:docMk/>
          <pc:sldMk cId="2143556177" sldId="2392"/>
        </pc:sldMkLst>
      </pc:sldChg>
      <pc:sldChg chg="addSp delSp modSp mod">
        <pc:chgData name="Juan Carlos Castillo Molina" userId="3321f39d-c43d-4dc1-aab8-e37c264880eb" providerId="ADAL" clId="{72F83754-0E11-4913-8B9B-8CD55EC2A9C4}" dt="2025-08-12T17:13:02.339" v="85" actId="20577"/>
        <pc:sldMkLst>
          <pc:docMk/>
          <pc:sldMk cId="3557588461" sldId="2393"/>
        </pc:sldMkLst>
      </pc:sldChg>
      <pc:sldChg chg="addSp delSp modSp mod">
        <pc:chgData name="Juan Carlos Castillo Molina" userId="3321f39d-c43d-4dc1-aab8-e37c264880eb" providerId="ADAL" clId="{72F83754-0E11-4913-8B9B-8CD55EC2A9C4}" dt="2025-08-12T17:09:08.028" v="63" actId="20577"/>
        <pc:sldMkLst>
          <pc:docMk/>
          <pc:sldMk cId="1333236092" sldId="2394"/>
        </pc:sldMkLst>
      </pc:sldChg>
      <pc:sldChg chg="addSp delSp modSp mod">
        <pc:chgData name="Juan Carlos Castillo Molina" userId="3321f39d-c43d-4dc1-aab8-e37c264880eb" providerId="ADAL" clId="{72F83754-0E11-4913-8B9B-8CD55EC2A9C4}" dt="2025-08-12T17:10:10.634" v="73" actId="20577"/>
        <pc:sldMkLst>
          <pc:docMk/>
          <pc:sldMk cId="371597856" sldId="2395"/>
        </pc:sldMkLst>
      </pc:sldChg>
      <pc:sldChg chg="addSp delSp modSp mod">
        <pc:chgData name="Juan Carlos Castillo Molina" userId="3321f39d-c43d-4dc1-aab8-e37c264880eb" providerId="ADAL" clId="{72F83754-0E11-4913-8B9B-8CD55EC2A9C4}" dt="2025-08-12T17:14:27.471" v="95" actId="20577"/>
        <pc:sldMkLst>
          <pc:docMk/>
          <pc:sldMk cId="208528483" sldId="2399"/>
        </pc:sldMkLst>
      </pc:sldChg>
      <pc:sldChg chg="addSp delSp modSp mod">
        <pc:chgData name="Juan Carlos Castillo Molina" userId="3321f39d-c43d-4dc1-aab8-e37c264880eb" providerId="ADAL" clId="{72F83754-0E11-4913-8B9B-8CD55EC2A9C4}" dt="2025-08-12T17:03:46.953" v="42" actId="20577"/>
        <pc:sldMkLst>
          <pc:docMk/>
          <pc:sldMk cId="3792064127" sldId="2400"/>
        </pc:sldMkLst>
      </pc:sldChg>
    </pc:docChg>
  </pc:docChgLst>
  <pc:docChgLst>
    <pc:chgData name="Juan Carlos Castillo Molina" userId="3321f39d-c43d-4dc1-aab8-e37c264880eb" providerId="ADAL" clId="{D1D162FD-C5A2-4E39-BE53-515C8AF28579}"/>
    <pc:docChg chg="custSel modSld">
      <pc:chgData name="Juan Carlos Castillo Molina" userId="3321f39d-c43d-4dc1-aab8-e37c264880eb" providerId="ADAL" clId="{D1D162FD-C5A2-4E39-BE53-515C8AF28579}" dt="2025-09-02T17:31:22.639" v="231" actId="20577"/>
      <pc:docMkLst>
        <pc:docMk/>
      </pc:docMkLst>
      <pc:sldChg chg="modSp mod">
        <pc:chgData name="Juan Carlos Castillo Molina" userId="3321f39d-c43d-4dc1-aab8-e37c264880eb" providerId="ADAL" clId="{D1D162FD-C5A2-4E39-BE53-515C8AF28579}" dt="2025-09-02T16:57:09.708" v="20" actId="14100"/>
        <pc:sldMkLst>
          <pc:docMk/>
          <pc:sldMk cId="2794951255" sldId="1750"/>
        </pc:sldMkLst>
      </pc:sldChg>
      <pc:sldChg chg="addSp delSp modSp mod">
        <pc:chgData name="Juan Carlos Castillo Molina" userId="3321f39d-c43d-4dc1-aab8-e37c264880eb" providerId="ADAL" clId="{D1D162FD-C5A2-4E39-BE53-515C8AF28579}" dt="2025-09-02T16:59:54.071" v="48" actId="1076"/>
        <pc:sldMkLst>
          <pc:docMk/>
          <pc:sldMk cId="2013504756" sldId="2391"/>
        </pc:sldMkLst>
      </pc:sldChg>
      <pc:sldChg chg="addSp delSp modSp mod">
        <pc:chgData name="Juan Carlos Castillo Molina" userId="3321f39d-c43d-4dc1-aab8-e37c264880eb" providerId="ADAL" clId="{D1D162FD-C5A2-4E39-BE53-515C8AF28579}" dt="2025-09-02T17:22:39.205" v="148" actId="20577"/>
        <pc:sldMkLst>
          <pc:docMk/>
          <pc:sldMk cId="2143556177" sldId="2392"/>
        </pc:sldMkLst>
      </pc:sldChg>
      <pc:sldChg chg="addSp delSp modSp mod">
        <pc:chgData name="Juan Carlos Castillo Molina" userId="3321f39d-c43d-4dc1-aab8-e37c264880eb" providerId="ADAL" clId="{D1D162FD-C5A2-4E39-BE53-515C8AF28579}" dt="2025-09-02T17:06:39.196" v="100" actId="20577"/>
        <pc:sldMkLst>
          <pc:docMk/>
          <pc:sldMk cId="3557588461" sldId="2393"/>
        </pc:sldMkLst>
      </pc:sldChg>
      <pc:sldChg chg="addSp delSp modSp mod">
        <pc:chgData name="Juan Carlos Castillo Molina" userId="3321f39d-c43d-4dc1-aab8-e37c264880eb" providerId="ADAL" clId="{D1D162FD-C5A2-4E39-BE53-515C8AF28579}" dt="2025-09-02T17:28:02.454" v="207" actId="20577"/>
        <pc:sldMkLst>
          <pc:docMk/>
          <pc:sldMk cId="1333236092" sldId="2394"/>
        </pc:sldMkLst>
      </pc:sldChg>
      <pc:sldChg chg="addSp delSp modSp mod">
        <pc:chgData name="Juan Carlos Castillo Molina" userId="3321f39d-c43d-4dc1-aab8-e37c264880eb" providerId="ADAL" clId="{D1D162FD-C5A2-4E39-BE53-515C8AF28579}" dt="2025-09-02T17:31:22.639" v="231" actId="20577"/>
        <pc:sldMkLst>
          <pc:docMk/>
          <pc:sldMk cId="371597856" sldId="2395"/>
        </pc:sldMkLst>
      </pc:sldChg>
      <pc:sldChg chg="addSp delSp modSp mod">
        <pc:chgData name="Juan Carlos Castillo Molina" userId="3321f39d-c43d-4dc1-aab8-e37c264880eb" providerId="ADAL" clId="{D1D162FD-C5A2-4E39-BE53-515C8AF28579}" dt="2025-09-02T17:19:13.076" v="124" actId="20577"/>
        <pc:sldMkLst>
          <pc:docMk/>
          <pc:sldMk cId="208528483" sldId="2399"/>
        </pc:sldMkLst>
      </pc:sldChg>
      <pc:sldChg chg="addSp delSp modSp mod">
        <pc:chgData name="Juan Carlos Castillo Molina" userId="3321f39d-c43d-4dc1-aab8-e37c264880eb" providerId="ADAL" clId="{D1D162FD-C5A2-4E39-BE53-515C8AF28579}" dt="2025-09-02T17:25:00.786" v="171" actId="20577"/>
        <pc:sldMkLst>
          <pc:docMk/>
          <pc:sldMk cId="3792064127" sldId="2400"/>
        </pc:sldMkLst>
      </pc:sldChg>
    </pc:docChg>
  </pc:docChgLst>
  <pc:docChgLst>
    <pc:chgData name="Juan Carlos Castillo Molina" userId="3321f39d-c43d-4dc1-aab8-e37c264880eb" providerId="ADAL" clId="{CF0E7DC8-4F83-4E08-A75A-7ECE842A8D81}"/>
    <pc:docChg chg="custSel addSld delSld modSld sldOrd">
      <pc:chgData name="Juan Carlos Castillo Molina" userId="3321f39d-c43d-4dc1-aab8-e37c264880eb" providerId="ADAL" clId="{CF0E7DC8-4F83-4E08-A75A-7ECE842A8D81}" dt="2025-10-07T20:28:16.148" v="603" actId="14100"/>
      <pc:docMkLst>
        <pc:docMk/>
      </pc:docMkLst>
      <pc:sldChg chg="modSp mod">
        <pc:chgData name="Juan Carlos Castillo Molina" userId="3321f39d-c43d-4dc1-aab8-e37c264880eb" providerId="ADAL" clId="{CF0E7DC8-4F83-4E08-A75A-7ECE842A8D81}" dt="2025-10-07T20:28:16.148" v="603" actId="14100"/>
        <pc:sldMkLst>
          <pc:docMk/>
          <pc:sldMk cId="2794951255" sldId="1750"/>
        </pc:sldMkLst>
        <pc:spChg chg="mod">
          <ac:chgData name="Juan Carlos Castillo Molina" userId="3321f39d-c43d-4dc1-aab8-e37c264880eb" providerId="ADAL" clId="{CF0E7DC8-4F83-4E08-A75A-7ECE842A8D81}" dt="2025-10-07T20:28:16.148" v="603" actId="14100"/>
          <ac:spMkLst>
            <pc:docMk/>
            <pc:sldMk cId="2794951255" sldId="1750"/>
            <ac:spMk id="7" creationId="{3071343C-7329-FA2B-6A24-367A0C259788}"/>
          </ac:spMkLst>
        </pc:spChg>
      </pc:sldChg>
      <pc:sldChg chg="addSp delSp modSp add mod ord">
        <pc:chgData name="Juan Carlos Castillo Molina" userId="3321f39d-c43d-4dc1-aab8-e37c264880eb" providerId="ADAL" clId="{CF0E7DC8-4F83-4E08-A75A-7ECE842A8D81}" dt="2025-10-07T19:37:22.524" v="433" actId="14100"/>
        <pc:sldMkLst>
          <pc:docMk/>
          <pc:sldMk cId="1352064200" sldId="1761"/>
        </pc:sldMkLst>
        <pc:spChg chg="mod">
          <ac:chgData name="Juan Carlos Castillo Molina" userId="3321f39d-c43d-4dc1-aab8-e37c264880eb" providerId="ADAL" clId="{CF0E7DC8-4F83-4E08-A75A-7ECE842A8D81}" dt="2025-10-07T17:25:04.339" v="405" actId="20577"/>
          <ac:spMkLst>
            <pc:docMk/>
            <pc:sldMk cId="1352064200" sldId="1761"/>
            <ac:spMk id="6" creationId="{6A5C03EB-7E4F-9ADF-B2E6-AE7D6626F298}"/>
          </ac:spMkLst>
        </pc:spChg>
        <pc:spChg chg="mod">
          <ac:chgData name="Juan Carlos Castillo Molina" userId="3321f39d-c43d-4dc1-aab8-e37c264880eb" providerId="ADAL" clId="{CF0E7DC8-4F83-4E08-A75A-7ECE842A8D81}" dt="2025-10-07T17:25:15.350" v="427" actId="20577"/>
          <ac:spMkLst>
            <pc:docMk/>
            <pc:sldMk cId="1352064200" sldId="1761"/>
            <ac:spMk id="8" creationId="{BE541462-B9DC-E425-92CE-1A56DE1AB071}"/>
          </ac:spMkLst>
        </pc:spChg>
        <pc:picChg chg="del">
          <ac:chgData name="Juan Carlos Castillo Molina" userId="3321f39d-c43d-4dc1-aab8-e37c264880eb" providerId="ADAL" clId="{CF0E7DC8-4F83-4E08-A75A-7ECE842A8D81}" dt="2025-10-07T19:37:07.744" v="428" actId="478"/>
          <ac:picMkLst>
            <pc:docMk/>
            <pc:sldMk cId="1352064200" sldId="1761"/>
            <ac:picMk id="9" creationId="{B6512882-B62E-4898-E483-604590A20BB5}"/>
          </ac:picMkLst>
        </pc:picChg>
        <pc:picChg chg="add mod">
          <ac:chgData name="Juan Carlos Castillo Molina" userId="3321f39d-c43d-4dc1-aab8-e37c264880eb" providerId="ADAL" clId="{CF0E7DC8-4F83-4E08-A75A-7ECE842A8D81}" dt="2025-10-07T19:37:22.524" v="433" actId="14100"/>
          <ac:picMkLst>
            <pc:docMk/>
            <pc:sldMk cId="1352064200" sldId="1761"/>
            <ac:picMk id="13" creationId="{9ABE9F4D-9F90-2C1B-33B6-21FE6218415F}"/>
          </ac:picMkLst>
        </pc:picChg>
      </pc:sldChg>
      <pc:sldChg chg="addSp delSp modSp mod">
        <pc:chgData name="Juan Carlos Castillo Molina" userId="3321f39d-c43d-4dc1-aab8-e37c264880eb" providerId="ADAL" clId="{CF0E7DC8-4F83-4E08-A75A-7ECE842A8D81}" dt="2025-10-07T19:46:53.538" v="461" actId="20577"/>
        <pc:sldMkLst>
          <pc:docMk/>
          <pc:sldMk cId="2013504756" sldId="2391"/>
        </pc:sldMkLst>
        <pc:spChg chg="mod">
          <ac:chgData name="Juan Carlos Castillo Molina" userId="3321f39d-c43d-4dc1-aab8-e37c264880eb" providerId="ADAL" clId="{CF0E7DC8-4F83-4E08-A75A-7ECE842A8D81}" dt="2025-10-07T19:46:53.538" v="461" actId="20577"/>
          <ac:spMkLst>
            <pc:docMk/>
            <pc:sldMk cId="2013504756" sldId="2391"/>
            <ac:spMk id="9" creationId="{8579145C-49E3-0CEF-8542-96299EDA1AE4}"/>
          </ac:spMkLst>
        </pc:spChg>
        <pc:spChg chg="mod">
          <ac:chgData name="Juan Carlos Castillo Molina" userId="3321f39d-c43d-4dc1-aab8-e37c264880eb" providerId="ADAL" clId="{CF0E7DC8-4F83-4E08-A75A-7ECE842A8D81}" dt="2025-10-07T19:46:36.784" v="455" actId="20577"/>
          <ac:spMkLst>
            <pc:docMk/>
            <pc:sldMk cId="2013504756" sldId="2391"/>
            <ac:spMk id="10" creationId="{9E7255E1-6B42-980D-5C05-1EBB56E41197}"/>
          </ac:spMkLst>
        </pc:spChg>
        <pc:graphicFrameChg chg="add del mod">
          <ac:chgData name="Juan Carlos Castillo Molina" userId="3321f39d-c43d-4dc1-aab8-e37c264880eb" providerId="ADAL" clId="{CF0E7DC8-4F83-4E08-A75A-7ECE842A8D81}" dt="2025-10-07T19:37:25.810" v="434" actId="478"/>
          <ac:graphicFrameMkLst>
            <pc:docMk/>
            <pc:sldMk cId="2013504756" sldId="2391"/>
            <ac:graphicFrameMk id="2" creationId="{8081511D-2E72-E87B-3BAF-4F6CA70EFF47}"/>
          </ac:graphicFrameMkLst>
        </pc:graphicFrameChg>
        <pc:graphicFrameChg chg="add mod">
          <ac:chgData name="Juan Carlos Castillo Molina" userId="3321f39d-c43d-4dc1-aab8-e37c264880eb" providerId="ADAL" clId="{CF0E7DC8-4F83-4E08-A75A-7ECE842A8D81}" dt="2025-10-07T19:46:27.539" v="436" actId="1076"/>
          <ac:graphicFrameMkLst>
            <pc:docMk/>
            <pc:sldMk cId="2013504756" sldId="2391"/>
            <ac:graphicFrameMk id="3" creationId="{68769EAD-2346-A4F8-7FD2-16E031E07A28}"/>
          </ac:graphicFrameMkLst>
        </pc:graphicFrameChg>
      </pc:sldChg>
      <pc:sldChg chg="addSp delSp modSp del mod">
        <pc:chgData name="Juan Carlos Castillo Molina" userId="3321f39d-c43d-4dc1-aab8-e37c264880eb" providerId="ADAL" clId="{CF0E7DC8-4F83-4E08-A75A-7ECE842A8D81}" dt="2025-10-07T19:47:04.384" v="462" actId="47"/>
        <pc:sldMkLst>
          <pc:docMk/>
          <pc:sldMk cId="2143556177" sldId="2392"/>
        </pc:sldMkLst>
        <pc:graphicFrameChg chg="add del mod modGraphic">
          <ac:chgData name="Juan Carlos Castillo Molina" userId="3321f39d-c43d-4dc1-aab8-e37c264880eb" providerId="ADAL" clId="{CF0E7DC8-4F83-4E08-A75A-7ECE842A8D81}" dt="2025-10-07T19:46:45.768" v="456" actId="478"/>
          <ac:graphicFrameMkLst>
            <pc:docMk/>
            <pc:sldMk cId="2143556177" sldId="2392"/>
            <ac:graphicFrameMk id="7" creationId="{ED615204-DBF3-0039-8441-9B5412E87143}"/>
          </ac:graphicFrameMkLst>
        </pc:graphicFrameChg>
      </pc:sldChg>
      <pc:sldChg chg="addSp delSp modSp del mod">
        <pc:chgData name="Juan Carlos Castillo Molina" userId="3321f39d-c43d-4dc1-aab8-e37c264880eb" providerId="ADAL" clId="{CF0E7DC8-4F83-4E08-A75A-7ECE842A8D81}" dt="2025-10-07T19:54:01.171" v="512" actId="47"/>
        <pc:sldMkLst>
          <pc:docMk/>
          <pc:sldMk cId="3557588461" sldId="2393"/>
        </pc:sldMkLst>
        <pc:graphicFrameChg chg="add del mod modGraphic">
          <ac:chgData name="Juan Carlos Castillo Molina" userId="3321f39d-c43d-4dc1-aab8-e37c264880eb" providerId="ADAL" clId="{CF0E7DC8-4F83-4E08-A75A-7ECE842A8D81}" dt="2025-10-07T19:51:42.333" v="511" actId="478"/>
          <ac:graphicFrameMkLst>
            <pc:docMk/>
            <pc:sldMk cId="3557588461" sldId="2393"/>
            <ac:graphicFrameMk id="6" creationId="{1C845B0F-0B2F-0E63-3720-EE8E37031622}"/>
          </ac:graphicFrameMkLst>
        </pc:graphicFrameChg>
      </pc:sldChg>
      <pc:sldChg chg="addSp delSp modSp mod">
        <pc:chgData name="Juan Carlos Castillo Molina" userId="3321f39d-c43d-4dc1-aab8-e37c264880eb" providerId="ADAL" clId="{CF0E7DC8-4F83-4E08-A75A-7ECE842A8D81}" dt="2025-10-07T20:22:26.844" v="602" actId="14100"/>
        <pc:sldMkLst>
          <pc:docMk/>
          <pc:sldMk cId="1333236092" sldId="2394"/>
        </pc:sldMkLst>
        <pc:spChg chg="mod">
          <ac:chgData name="Juan Carlos Castillo Molina" userId="3321f39d-c43d-4dc1-aab8-e37c264880eb" providerId="ADAL" clId="{CF0E7DC8-4F83-4E08-A75A-7ECE842A8D81}" dt="2025-10-07T20:04:08.883" v="592" actId="20577"/>
          <ac:spMkLst>
            <pc:docMk/>
            <pc:sldMk cId="1333236092" sldId="2394"/>
            <ac:spMk id="4" creationId="{EB64F95F-9BFD-A573-5ADC-862563D740B7}"/>
          </ac:spMkLst>
        </pc:spChg>
        <pc:graphicFrameChg chg="add del mod modGraphic">
          <ac:chgData name="Juan Carlos Castillo Molina" userId="3321f39d-c43d-4dc1-aab8-e37c264880eb" providerId="ADAL" clId="{CF0E7DC8-4F83-4E08-A75A-7ECE842A8D81}" dt="2025-10-07T20:21:54.780" v="593" actId="478"/>
          <ac:graphicFrameMkLst>
            <pc:docMk/>
            <pc:sldMk cId="1333236092" sldId="2394"/>
            <ac:graphicFrameMk id="5" creationId="{0A77F6C6-81E6-70D3-3B81-EA15C75F9C6E}"/>
          </ac:graphicFrameMkLst>
        </pc:graphicFrameChg>
        <pc:graphicFrameChg chg="add del mod">
          <ac:chgData name="Juan Carlos Castillo Molina" userId="3321f39d-c43d-4dc1-aab8-e37c264880eb" providerId="ADAL" clId="{CF0E7DC8-4F83-4E08-A75A-7ECE842A8D81}" dt="2025-10-07T20:22:09.989" v="597" actId="478"/>
          <ac:graphicFrameMkLst>
            <pc:docMk/>
            <pc:sldMk cId="1333236092" sldId="2394"/>
            <ac:graphicFrameMk id="6" creationId="{7C91938B-C033-45A8-B772-192C7F469E4B}"/>
          </ac:graphicFrameMkLst>
        </pc:graphicFrameChg>
        <pc:graphicFrameChg chg="add mod modGraphic">
          <ac:chgData name="Juan Carlos Castillo Molina" userId="3321f39d-c43d-4dc1-aab8-e37c264880eb" providerId="ADAL" clId="{CF0E7DC8-4F83-4E08-A75A-7ECE842A8D81}" dt="2025-10-07T20:22:08.381" v="596" actId="14100"/>
          <ac:graphicFrameMkLst>
            <pc:docMk/>
            <pc:sldMk cId="1333236092" sldId="2394"/>
            <ac:graphicFrameMk id="7" creationId="{1859B5B0-E9CC-F549-875D-B30D98A47D19}"/>
          </ac:graphicFrameMkLst>
        </pc:graphicFrameChg>
        <pc:graphicFrameChg chg="add del mod modGraphic">
          <ac:chgData name="Juan Carlos Castillo Molina" userId="3321f39d-c43d-4dc1-aab8-e37c264880eb" providerId="ADAL" clId="{CF0E7DC8-4F83-4E08-A75A-7ECE842A8D81}" dt="2025-10-07T19:54:09.255" v="514" actId="478"/>
          <ac:graphicFrameMkLst>
            <pc:docMk/>
            <pc:sldMk cId="1333236092" sldId="2394"/>
            <ac:graphicFrameMk id="7" creationId="{CD5D67F8-FD84-980F-4C2B-AF0D9F5076D7}"/>
          </ac:graphicFrameMkLst>
        </pc:graphicFrameChg>
        <pc:graphicFrameChg chg="add del mod">
          <ac:chgData name="Juan Carlos Castillo Molina" userId="3321f39d-c43d-4dc1-aab8-e37c264880eb" providerId="ADAL" clId="{CF0E7DC8-4F83-4E08-A75A-7ECE842A8D81}" dt="2025-10-07T20:22:26.844" v="602" actId="14100"/>
          <ac:graphicFrameMkLst>
            <pc:docMk/>
            <pc:sldMk cId="1333236092" sldId="2394"/>
            <ac:graphicFrameMk id="8" creationId="{7C91938B-C033-45A8-B772-192C7F469E4B}"/>
          </ac:graphicFrameMkLst>
        </pc:graphicFrameChg>
      </pc:sldChg>
      <pc:sldChg chg="addSp delSp modSp mod">
        <pc:chgData name="Juan Carlos Castillo Molina" userId="3321f39d-c43d-4dc1-aab8-e37c264880eb" providerId="ADAL" clId="{CF0E7DC8-4F83-4E08-A75A-7ECE842A8D81}" dt="2025-10-07T19:59:30.970" v="564" actId="20577"/>
        <pc:sldMkLst>
          <pc:docMk/>
          <pc:sldMk cId="371597856" sldId="2395"/>
        </pc:sldMkLst>
        <pc:spChg chg="mod">
          <ac:chgData name="Juan Carlos Castillo Molina" userId="3321f39d-c43d-4dc1-aab8-e37c264880eb" providerId="ADAL" clId="{CF0E7DC8-4F83-4E08-A75A-7ECE842A8D81}" dt="2025-10-07T19:59:30.970" v="564" actId="20577"/>
          <ac:spMkLst>
            <pc:docMk/>
            <pc:sldMk cId="371597856" sldId="2395"/>
            <ac:spMk id="4" creationId="{7B580CF2-C169-E5E8-677A-BEB67269D811}"/>
          </ac:spMkLst>
        </pc:spChg>
        <pc:graphicFrameChg chg="add del mod modGraphic">
          <ac:chgData name="Juan Carlos Castillo Molina" userId="3321f39d-c43d-4dc1-aab8-e37c264880eb" providerId="ADAL" clId="{CF0E7DC8-4F83-4E08-A75A-7ECE842A8D81}" dt="2025-10-07T19:56:55.436" v="541" actId="478"/>
          <ac:graphicFrameMkLst>
            <pc:docMk/>
            <pc:sldMk cId="371597856" sldId="2395"/>
            <ac:graphicFrameMk id="5" creationId="{E5B10C4B-1AD5-C554-488A-5DFB2D4D202A}"/>
          </ac:graphicFrameMkLst>
        </pc:graphicFrameChg>
        <pc:graphicFrameChg chg="add mod modGraphic">
          <ac:chgData name="Juan Carlos Castillo Molina" userId="3321f39d-c43d-4dc1-aab8-e37c264880eb" providerId="ADAL" clId="{CF0E7DC8-4F83-4E08-A75A-7ECE842A8D81}" dt="2025-10-07T19:59:20.004" v="545" actId="14100"/>
          <ac:graphicFrameMkLst>
            <pc:docMk/>
            <pc:sldMk cId="371597856" sldId="2395"/>
            <ac:graphicFrameMk id="6" creationId="{52384590-25FC-6D20-6D7E-581526237D87}"/>
          </ac:graphicFrameMkLst>
        </pc:graphicFrameChg>
      </pc:sldChg>
      <pc:sldChg chg="addSp delSp modSp mod">
        <pc:chgData name="Juan Carlos Castillo Molina" userId="3321f39d-c43d-4dc1-aab8-e37c264880eb" providerId="ADAL" clId="{CF0E7DC8-4F83-4E08-A75A-7ECE842A8D81}" dt="2025-10-07T19:56:47.747" v="540" actId="20577"/>
        <pc:sldMkLst>
          <pc:docMk/>
          <pc:sldMk cId="208528483" sldId="2399"/>
        </pc:sldMkLst>
        <pc:spChg chg="mod">
          <ac:chgData name="Juan Carlos Castillo Molina" userId="3321f39d-c43d-4dc1-aab8-e37c264880eb" providerId="ADAL" clId="{CF0E7DC8-4F83-4E08-A75A-7ECE842A8D81}" dt="2025-10-07T19:56:47.747" v="540" actId="20577"/>
          <ac:spMkLst>
            <pc:docMk/>
            <pc:sldMk cId="208528483" sldId="2399"/>
            <ac:spMk id="4" creationId="{40247301-45D5-C4F6-D04D-710A275720CE}"/>
          </ac:spMkLst>
        </pc:spChg>
        <pc:graphicFrameChg chg="add mod modGraphic">
          <ac:chgData name="Juan Carlos Castillo Molina" userId="3321f39d-c43d-4dc1-aab8-e37c264880eb" providerId="ADAL" clId="{CF0E7DC8-4F83-4E08-A75A-7ECE842A8D81}" dt="2025-10-07T19:56:40.450" v="521" actId="1076"/>
          <ac:graphicFrameMkLst>
            <pc:docMk/>
            <pc:sldMk cId="208528483" sldId="2399"/>
            <ac:graphicFrameMk id="5" creationId="{1CD69B27-4623-4AE2-9784-2B212C234CEB}"/>
          </ac:graphicFrameMkLst>
        </pc:graphicFrameChg>
        <pc:graphicFrameChg chg="add del mod modGraphic">
          <ac:chgData name="Juan Carlos Castillo Molina" userId="3321f39d-c43d-4dc1-aab8-e37c264880eb" providerId="ADAL" clId="{CF0E7DC8-4F83-4E08-A75A-7ECE842A8D81}" dt="2025-10-07T19:54:05.591" v="513" actId="478"/>
          <ac:graphicFrameMkLst>
            <pc:docMk/>
            <pc:sldMk cId="208528483" sldId="2399"/>
            <ac:graphicFrameMk id="6" creationId="{C0226165-5C37-B60C-E234-AE470180D5F2}"/>
          </ac:graphicFrameMkLst>
        </pc:graphicFrameChg>
      </pc:sldChg>
      <pc:sldChg chg="addSp delSp modSp mod">
        <pc:chgData name="Juan Carlos Castillo Molina" userId="3321f39d-c43d-4dc1-aab8-e37c264880eb" providerId="ADAL" clId="{CF0E7DC8-4F83-4E08-A75A-7ECE842A8D81}" dt="2025-10-07T19:51:37.724" v="510" actId="20577"/>
        <pc:sldMkLst>
          <pc:docMk/>
          <pc:sldMk cId="3792064127" sldId="2400"/>
        </pc:sldMkLst>
        <pc:spChg chg="mod">
          <ac:chgData name="Juan Carlos Castillo Molina" userId="3321f39d-c43d-4dc1-aab8-e37c264880eb" providerId="ADAL" clId="{CF0E7DC8-4F83-4E08-A75A-7ECE842A8D81}" dt="2025-10-07T19:51:37.724" v="510" actId="20577"/>
          <ac:spMkLst>
            <pc:docMk/>
            <pc:sldMk cId="3792064127" sldId="2400"/>
            <ac:spMk id="3" creationId="{844E946B-731D-2944-BB91-C2E6ABE84B93}"/>
          </ac:spMkLst>
        </pc:spChg>
        <pc:graphicFrameChg chg="add mod modGraphic">
          <ac:chgData name="Juan Carlos Castillo Molina" userId="3321f39d-c43d-4dc1-aab8-e37c264880eb" providerId="ADAL" clId="{CF0E7DC8-4F83-4E08-A75A-7ECE842A8D81}" dt="2025-10-07T19:51:15.212" v="469" actId="1076"/>
          <ac:graphicFrameMkLst>
            <pc:docMk/>
            <pc:sldMk cId="3792064127" sldId="2400"/>
            <ac:graphicFrameMk id="4" creationId="{4420212A-14EF-24EA-06E6-CC7779F4E0E4}"/>
          </ac:graphicFrameMkLst>
        </pc:graphicFrameChg>
        <pc:graphicFrameChg chg="add del mod modGraphic">
          <ac:chgData name="Juan Carlos Castillo Molina" userId="3321f39d-c43d-4dc1-aab8-e37c264880eb" providerId="ADAL" clId="{CF0E7DC8-4F83-4E08-A75A-7ECE842A8D81}" dt="2025-10-07T19:47:07.315" v="463" actId="478"/>
          <ac:graphicFrameMkLst>
            <pc:docMk/>
            <pc:sldMk cId="3792064127" sldId="2400"/>
            <ac:graphicFrameMk id="5" creationId="{90B344D6-1AF6-5056-574A-DC8587F2D13E}"/>
          </ac:graphicFrameMkLst>
        </pc:graphicFrameChg>
      </pc:sldChg>
    </pc:docChg>
  </pc:docChgLst>
  <pc:docChgLst>
    <pc:chgData name="Juan Carlos Castillo Molina" userId="3321f39d-c43d-4dc1-aab8-e37c264880eb" providerId="ADAL" clId="{079575F7-6B8D-4141-AA05-36EE7D562601}"/>
    <pc:docChg chg="undo redo custSel modSld">
      <pc:chgData name="Juan Carlos Castillo Molina" userId="3321f39d-c43d-4dc1-aab8-e37c264880eb" providerId="ADAL" clId="{079575F7-6B8D-4141-AA05-36EE7D562601}" dt="2025-08-26T18:10:32.075" v="131" actId="20577"/>
      <pc:docMkLst>
        <pc:docMk/>
      </pc:docMkLst>
      <pc:sldChg chg="modSp mod">
        <pc:chgData name="Juan Carlos Castillo Molina" userId="3321f39d-c43d-4dc1-aab8-e37c264880eb" providerId="ADAL" clId="{079575F7-6B8D-4141-AA05-36EE7D562601}" dt="2025-08-26T17:33:21.063" v="3" actId="20577"/>
        <pc:sldMkLst>
          <pc:docMk/>
          <pc:sldMk cId="2794951255" sldId="1750"/>
        </pc:sldMkLst>
      </pc:sldChg>
      <pc:sldChg chg="addSp delSp modSp mod">
        <pc:chgData name="Juan Carlos Castillo Molina" userId="3321f39d-c43d-4dc1-aab8-e37c264880eb" providerId="ADAL" clId="{079575F7-6B8D-4141-AA05-36EE7D562601}" dt="2025-08-26T17:35:26.302" v="42" actId="20577"/>
        <pc:sldMkLst>
          <pc:docMk/>
          <pc:sldMk cId="2013504756" sldId="2391"/>
        </pc:sldMkLst>
      </pc:sldChg>
      <pc:sldChg chg="addSp delSp modSp mod">
        <pc:chgData name="Juan Carlos Castillo Molina" userId="3321f39d-c43d-4dc1-aab8-e37c264880eb" providerId="ADAL" clId="{079575F7-6B8D-4141-AA05-36EE7D562601}" dt="2025-08-26T18:04:50.616" v="96" actId="20577"/>
        <pc:sldMkLst>
          <pc:docMk/>
          <pc:sldMk cId="2143556177" sldId="2392"/>
        </pc:sldMkLst>
      </pc:sldChg>
      <pc:sldChg chg="addSp delSp modSp mod">
        <pc:chgData name="Juan Carlos Castillo Molina" userId="3321f39d-c43d-4dc1-aab8-e37c264880eb" providerId="ADAL" clId="{079575F7-6B8D-4141-AA05-36EE7D562601}" dt="2025-08-26T17:41:05.791" v="53" actId="20577"/>
        <pc:sldMkLst>
          <pc:docMk/>
          <pc:sldMk cId="3557588461" sldId="2393"/>
        </pc:sldMkLst>
      </pc:sldChg>
      <pc:sldChg chg="addSp delSp modSp mod">
        <pc:chgData name="Juan Carlos Castillo Molina" userId="3321f39d-c43d-4dc1-aab8-e37c264880eb" providerId="ADAL" clId="{079575F7-6B8D-4141-AA05-36EE7D562601}" dt="2025-08-26T18:09:31.966" v="120" actId="20577"/>
        <pc:sldMkLst>
          <pc:docMk/>
          <pc:sldMk cId="1333236092" sldId="2394"/>
        </pc:sldMkLst>
      </pc:sldChg>
      <pc:sldChg chg="addSp delSp modSp mod">
        <pc:chgData name="Juan Carlos Castillo Molina" userId="3321f39d-c43d-4dc1-aab8-e37c264880eb" providerId="ADAL" clId="{079575F7-6B8D-4141-AA05-36EE7D562601}" dt="2025-08-26T18:10:32.075" v="131" actId="20577"/>
        <pc:sldMkLst>
          <pc:docMk/>
          <pc:sldMk cId="371597856" sldId="2395"/>
        </pc:sldMkLst>
      </pc:sldChg>
      <pc:sldChg chg="addSp delSp modSp mod">
        <pc:chgData name="Juan Carlos Castillo Molina" userId="3321f39d-c43d-4dc1-aab8-e37c264880eb" providerId="ADAL" clId="{079575F7-6B8D-4141-AA05-36EE7D562601}" dt="2025-08-26T17:45:41.648" v="74" actId="1076"/>
        <pc:sldMkLst>
          <pc:docMk/>
          <pc:sldMk cId="208528483" sldId="2399"/>
        </pc:sldMkLst>
      </pc:sldChg>
      <pc:sldChg chg="addSp delSp modSp mod">
        <pc:chgData name="Juan Carlos Castillo Molina" userId="3321f39d-c43d-4dc1-aab8-e37c264880eb" providerId="ADAL" clId="{079575F7-6B8D-4141-AA05-36EE7D562601}" dt="2025-08-26T18:06:24.711" v="106" actId="20577"/>
        <pc:sldMkLst>
          <pc:docMk/>
          <pc:sldMk cId="3792064127" sldId="2400"/>
        </pc:sldMkLst>
      </pc:sldChg>
    </pc:docChg>
  </pc:docChgLst>
  <pc:docChgLst>
    <pc:chgData name="Juan Carlos Castillo Molina" userId="3321f39d-c43d-4dc1-aab8-e37c264880eb" providerId="ADAL" clId="{9162F880-95C6-4917-B456-ABA4204A6A36}"/>
    <pc:docChg chg="undo redo custSel modSld">
      <pc:chgData name="Juan Carlos Castillo Molina" userId="3321f39d-c43d-4dc1-aab8-e37c264880eb" providerId="ADAL" clId="{9162F880-95C6-4917-B456-ABA4204A6A36}" dt="2025-07-29T19:33:54.042" v="148" actId="1076"/>
      <pc:docMkLst>
        <pc:docMk/>
      </pc:docMkLst>
      <pc:sldChg chg="modSp mod">
        <pc:chgData name="Juan Carlos Castillo Molina" userId="3321f39d-c43d-4dc1-aab8-e37c264880eb" providerId="ADAL" clId="{9162F880-95C6-4917-B456-ABA4204A6A36}" dt="2025-07-29T17:48:27.628" v="3" actId="20577"/>
        <pc:sldMkLst>
          <pc:docMk/>
          <pc:sldMk cId="2794951255" sldId="1750"/>
        </pc:sldMkLst>
      </pc:sldChg>
      <pc:sldChg chg="addSp delSp modSp mod">
        <pc:chgData name="Juan Carlos Castillo Molina" userId="3321f39d-c43d-4dc1-aab8-e37c264880eb" providerId="ADAL" clId="{9162F880-95C6-4917-B456-ABA4204A6A36}" dt="2025-07-29T19:33:54.042" v="148" actId="1076"/>
        <pc:sldMkLst>
          <pc:docMk/>
          <pc:sldMk cId="2013504756" sldId="2391"/>
        </pc:sldMkLst>
      </pc:sldChg>
      <pc:sldChg chg="addSp delSp modSp mod">
        <pc:chgData name="Juan Carlos Castillo Molina" userId="3321f39d-c43d-4dc1-aab8-e37c264880eb" providerId="ADAL" clId="{9162F880-95C6-4917-B456-ABA4204A6A36}" dt="2025-07-29T19:04:41.933" v="135" actId="1076"/>
        <pc:sldMkLst>
          <pc:docMk/>
          <pc:sldMk cId="2143556177" sldId="2392"/>
        </pc:sldMkLst>
      </pc:sldChg>
      <pc:sldChg chg="addSp delSp modSp mod">
        <pc:chgData name="Juan Carlos Castillo Molina" userId="3321f39d-c43d-4dc1-aab8-e37c264880eb" providerId="ADAL" clId="{9162F880-95C6-4917-B456-ABA4204A6A36}" dt="2025-07-29T18:23:23.325" v="50" actId="1076"/>
        <pc:sldMkLst>
          <pc:docMk/>
          <pc:sldMk cId="3557588461" sldId="2393"/>
        </pc:sldMkLst>
      </pc:sldChg>
      <pc:sldChg chg="addSp delSp modSp mod">
        <pc:chgData name="Juan Carlos Castillo Molina" userId="3321f39d-c43d-4dc1-aab8-e37c264880eb" providerId="ADAL" clId="{9162F880-95C6-4917-B456-ABA4204A6A36}" dt="2025-07-29T18:35:01.361" v="74" actId="20577"/>
        <pc:sldMkLst>
          <pc:docMk/>
          <pc:sldMk cId="1333236092" sldId="2394"/>
        </pc:sldMkLst>
      </pc:sldChg>
      <pc:sldChg chg="addSp delSp modSp mod">
        <pc:chgData name="Juan Carlos Castillo Molina" userId="3321f39d-c43d-4dc1-aab8-e37c264880eb" providerId="ADAL" clId="{9162F880-95C6-4917-B456-ABA4204A6A36}" dt="2025-07-29T18:36:22.497" v="88" actId="20577"/>
        <pc:sldMkLst>
          <pc:docMk/>
          <pc:sldMk cId="371597856" sldId="2395"/>
        </pc:sldMkLst>
      </pc:sldChg>
      <pc:sldChg chg="addSp delSp modSp mod">
        <pc:chgData name="Juan Carlos Castillo Molina" userId="3321f39d-c43d-4dc1-aab8-e37c264880eb" providerId="ADAL" clId="{9162F880-95C6-4917-B456-ABA4204A6A36}" dt="2025-07-29T18:28:30.574" v="60" actId="20577"/>
        <pc:sldMkLst>
          <pc:docMk/>
          <pc:sldMk cId="208528483" sldId="2399"/>
        </pc:sldMkLst>
      </pc:sldChg>
      <pc:sldChg chg="addSp delSp modSp mod">
        <pc:chgData name="Juan Carlos Castillo Molina" userId="3321f39d-c43d-4dc1-aab8-e37c264880eb" providerId="ADAL" clId="{9162F880-95C6-4917-B456-ABA4204A6A36}" dt="2025-07-29T18:14:49.156" v="38" actId="20577"/>
        <pc:sldMkLst>
          <pc:docMk/>
          <pc:sldMk cId="3792064127" sldId="2400"/>
        </pc:sldMkLst>
      </pc:sldChg>
    </pc:docChg>
  </pc:docChgLst>
  <pc:docChgLst>
    <pc:chgData name="Alcides Quirós Madrigal" userId="563ef6b0-44ac-4dc2-bb80-7730568c1899" providerId="ADAL" clId="{CBBBC2B4-70DC-485B-9738-266815A0EC09}"/>
    <pc:docChg chg="undo custSel addSld delSld modSld sldOrd delMainMaster">
      <pc:chgData name="Alcides Quirós Madrigal" userId="563ef6b0-44ac-4dc2-bb80-7730568c1899" providerId="ADAL" clId="{CBBBC2B4-70DC-485B-9738-266815A0EC09}" dt="2025-07-08T18:47:56.464" v="126" actId="403"/>
      <pc:docMkLst>
        <pc:docMk/>
      </pc:docMkLst>
      <pc:sldChg chg="addSp delSp modSp mod">
        <pc:chgData name="Alcides Quirós Madrigal" userId="563ef6b0-44ac-4dc2-bb80-7730568c1899" providerId="ADAL" clId="{CBBBC2B4-70DC-485B-9738-266815A0EC09}" dt="2025-07-08T18:37:06.471" v="39" actId="14100"/>
        <pc:sldMkLst>
          <pc:docMk/>
          <pc:sldMk cId="2794951255" sldId="1750"/>
        </pc:sldMkLst>
      </pc:sldChg>
      <pc:sldChg chg="del">
        <pc:chgData name="Alcides Quirós Madrigal" userId="563ef6b0-44ac-4dc2-bb80-7730568c1899" providerId="ADAL" clId="{CBBBC2B4-70DC-485B-9738-266815A0EC09}" dt="2025-07-08T18:39:58.010" v="74" actId="47"/>
        <pc:sldMkLst>
          <pc:docMk/>
          <pc:sldMk cId="297164748" sldId="1758"/>
        </pc:sldMkLst>
      </pc:sldChg>
      <pc:sldChg chg="del">
        <pc:chgData name="Alcides Quirós Madrigal" userId="563ef6b0-44ac-4dc2-bb80-7730568c1899" providerId="ADAL" clId="{CBBBC2B4-70DC-485B-9738-266815A0EC09}" dt="2025-07-08T18:40:17.476" v="77" actId="47"/>
        <pc:sldMkLst>
          <pc:docMk/>
          <pc:sldMk cId="3914107699" sldId="1761"/>
        </pc:sldMkLst>
      </pc:sldChg>
      <pc:sldChg chg="del">
        <pc:chgData name="Alcides Quirós Madrigal" userId="563ef6b0-44ac-4dc2-bb80-7730568c1899" providerId="ADAL" clId="{CBBBC2B4-70DC-485B-9738-266815A0EC09}" dt="2025-07-08T18:38:25.466" v="63" actId="47"/>
        <pc:sldMkLst>
          <pc:docMk/>
          <pc:sldMk cId="318005346" sldId="2311"/>
        </pc:sldMkLst>
      </pc:sldChg>
      <pc:sldChg chg="add del">
        <pc:chgData name="Alcides Quirós Madrigal" userId="563ef6b0-44ac-4dc2-bb80-7730568c1899" providerId="ADAL" clId="{CBBBC2B4-70DC-485B-9738-266815A0EC09}" dt="2025-07-08T18:45:08.600" v="90" actId="47"/>
        <pc:sldMkLst>
          <pc:docMk/>
          <pc:sldMk cId="104138512" sldId="2312"/>
        </pc:sldMkLst>
      </pc:sldChg>
      <pc:sldChg chg="del">
        <pc:chgData name="Alcides Quirós Madrigal" userId="563ef6b0-44ac-4dc2-bb80-7730568c1899" providerId="ADAL" clId="{CBBBC2B4-70DC-485B-9738-266815A0EC09}" dt="2025-07-08T18:39:18.842" v="68" actId="47"/>
        <pc:sldMkLst>
          <pc:docMk/>
          <pc:sldMk cId="2372173353" sldId="2313"/>
        </pc:sldMkLst>
      </pc:sldChg>
      <pc:sldChg chg="del">
        <pc:chgData name="Alcides Quirós Madrigal" userId="563ef6b0-44ac-4dc2-bb80-7730568c1899" providerId="ADAL" clId="{CBBBC2B4-70DC-485B-9738-266815A0EC09}" dt="2025-07-08T18:39:41.050" v="72" actId="47"/>
        <pc:sldMkLst>
          <pc:docMk/>
          <pc:sldMk cId="713914744" sldId="2314"/>
        </pc:sldMkLst>
      </pc:sldChg>
      <pc:sldChg chg="del ord">
        <pc:chgData name="Alcides Quirós Madrigal" userId="563ef6b0-44ac-4dc2-bb80-7730568c1899" providerId="ADAL" clId="{CBBBC2B4-70DC-485B-9738-266815A0EC09}" dt="2025-07-08T18:41:15.160" v="82" actId="47"/>
        <pc:sldMkLst>
          <pc:docMk/>
          <pc:sldMk cId="2597476666" sldId="2315"/>
        </pc:sldMkLst>
      </pc:sldChg>
      <pc:sldChg chg="modSp del mod">
        <pc:chgData name="Alcides Quirós Madrigal" userId="563ef6b0-44ac-4dc2-bb80-7730568c1899" providerId="ADAL" clId="{CBBBC2B4-70DC-485B-9738-266815A0EC09}" dt="2025-07-08T18:41:35.476" v="84" actId="47"/>
        <pc:sldMkLst>
          <pc:docMk/>
          <pc:sldMk cId="2096365683" sldId="2316"/>
        </pc:sldMkLst>
      </pc:sldChg>
      <pc:sldChg chg="addSp delSp modSp add mod">
        <pc:chgData name="Alcides Quirós Madrigal" userId="563ef6b0-44ac-4dc2-bb80-7730568c1899" providerId="ADAL" clId="{CBBBC2B4-70DC-485B-9738-266815A0EC09}" dt="2025-07-08T18:38:17.689" v="62" actId="478"/>
        <pc:sldMkLst>
          <pc:docMk/>
          <pc:sldMk cId="2013504756" sldId="2391"/>
        </pc:sldMkLst>
      </pc:sldChg>
      <pc:sldChg chg="addSp modSp add ord">
        <pc:chgData name="Alcides Quirós Madrigal" userId="563ef6b0-44ac-4dc2-bb80-7730568c1899" providerId="ADAL" clId="{CBBBC2B4-70DC-485B-9738-266815A0EC09}" dt="2025-07-08T18:45:00.983" v="89"/>
        <pc:sldMkLst>
          <pc:docMk/>
          <pc:sldMk cId="2143556177" sldId="2392"/>
        </pc:sldMkLst>
      </pc:sldChg>
      <pc:sldChg chg="addSp modSp add">
        <pc:chgData name="Alcides Quirós Madrigal" userId="563ef6b0-44ac-4dc2-bb80-7730568c1899" providerId="ADAL" clId="{CBBBC2B4-70DC-485B-9738-266815A0EC09}" dt="2025-07-08T18:39:15.430" v="67"/>
        <pc:sldMkLst>
          <pc:docMk/>
          <pc:sldMk cId="3557588461" sldId="2393"/>
        </pc:sldMkLst>
      </pc:sldChg>
      <pc:sldChg chg="addSp modSp add">
        <pc:chgData name="Alcides Quirós Madrigal" userId="563ef6b0-44ac-4dc2-bb80-7730568c1899" providerId="ADAL" clId="{CBBBC2B4-70DC-485B-9738-266815A0EC09}" dt="2025-07-08T18:39:32.153" v="70"/>
        <pc:sldMkLst>
          <pc:docMk/>
          <pc:sldMk cId="1333236092" sldId="2394"/>
        </pc:sldMkLst>
      </pc:sldChg>
      <pc:sldChg chg="addSp modSp add">
        <pc:chgData name="Alcides Quirós Madrigal" userId="563ef6b0-44ac-4dc2-bb80-7730568c1899" providerId="ADAL" clId="{CBBBC2B4-70DC-485B-9738-266815A0EC09}" dt="2025-07-08T18:39:52.481" v="73"/>
        <pc:sldMkLst>
          <pc:docMk/>
          <pc:sldMk cId="371597856" sldId="2395"/>
        </pc:sldMkLst>
      </pc:sldChg>
      <pc:sldChg chg="addSp modSp add">
        <pc:chgData name="Alcides Quirós Madrigal" userId="563ef6b0-44ac-4dc2-bb80-7730568c1899" providerId="ADAL" clId="{CBBBC2B4-70DC-485B-9738-266815A0EC09}" dt="2025-07-08T18:40:14.079" v="76"/>
        <pc:sldMkLst>
          <pc:docMk/>
          <pc:sldMk cId="1126287371" sldId="2396"/>
        </pc:sldMkLst>
      </pc:sldChg>
      <pc:sldChg chg="addSp modSp add mod">
        <pc:chgData name="Alcides Quirós Madrigal" userId="563ef6b0-44ac-4dc2-bb80-7730568c1899" providerId="ADAL" clId="{CBBBC2B4-70DC-485B-9738-266815A0EC09}" dt="2025-07-08T18:47:56.464" v="126" actId="403"/>
        <pc:sldMkLst>
          <pc:docMk/>
          <pc:sldMk cId="3423842240" sldId="2397"/>
        </pc:sldMkLst>
      </pc:sldChg>
      <pc:sldChg chg="addSp modSp add">
        <pc:chgData name="Alcides Quirós Madrigal" userId="563ef6b0-44ac-4dc2-bb80-7730568c1899" providerId="ADAL" clId="{CBBBC2B4-70DC-485B-9738-266815A0EC09}" dt="2025-07-08T18:42:11.490" v="86" actId="207"/>
        <pc:sldMkLst>
          <pc:docMk/>
          <pc:sldMk cId="1937110306" sldId="2398"/>
        </pc:sldMkLst>
      </pc:sldChg>
      <pc:sldMasterChg chg="del delSldLayout">
        <pc:chgData name="Alcides Quirós Madrigal" userId="563ef6b0-44ac-4dc2-bb80-7730568c1899" providerId="ADAL" clId="{CBBBC2B4-70DC-485B-9738-266815A0EC09}" dt="2025-07-08T18:41:35.476" v="84" actId="47"/>
        <pc:sldMasterMkLst>
          <pc:docMk/>
          <pc:sldMasterMk cId="669592526" sldId="2147483660"/>
        </pc:sldMasterMkLst>
        <pc:sldLayoutChg chg="del">
          <pc:chgData name="Alcides Quirós Madrigal" userId="563ef6b0-44ac-4dc2-bb80-7730568c1899" providerId="ADAL" clId="{CBBBC2B4-70DC-485B-9738-266815A0EC09}" dt="2025-07-08T18:41:35.476" v="84" actId="47"/>
          <pc:sldLayoutMkLst>
            <pc:docMk/>
            <pc:sldMasterMk cId="669592526" sldId="2147483660"/>
            <pc:sldLayoutMk cId="2092510998" sldId="2147483661"/>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2030318759" sldId="2147483662"/>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3218534691" sldId="2147483663"/>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466045646" sldId="2147483664"/>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502911646" sldId="2147483665"/>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4277405494" sldId="2147483666"/>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2299375973" sldId="2147483667"/>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602755074" sldId="2147483668"/>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1834364486" sldId="2147483669"/>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4257174125" sldId="2147483670"/>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2777386139" sldId="2147483671"/>
          </pc:sldLayoutMkLst>
        </pc:sldLayoutChg>
      </pc:sldMasterChg>
    </pc:docChg>
  </pc:docChgLst>
  <pc:docChgLst>
    <pc:chgData name="Juan Carlos Castillo Molina" userId="3321f39d-c43d-4dc1-aab8-e37c264880eb" providerId="ADAL" clId="{A6EDF920-C43E-4218-A567-9809D904BDF4}"/>
    <pc:docChg chg="undo redo custSel modSld sldOrd">
      <pc:chgData name="Juan Carlos Castillo Molina" userId="3321f39d-c43d-4dc1-aab8-e37c264880eb" providerId="ADAL" clId="{A6EDF920-C43E-4218-A567-9809D904BDF4}" dt="2025-08-19T19:02:10.133" v="149" actId="20577"/>
      <pc:docMkLst>
        <pc:docMk/>
      </pc:docMkLst>
      <pc:sldChg chg="modSp mod">
        <pc:chgData name="Juan Carlos Castillo Molina" userId="3321f39d-c43d-4dc1-aab8-e37c264880eb" providerId="ADAL" clId="{A6EDF920-C43E-4218-A567-9809D904BDF4}" dt="2025-08-19T16:09:35.551" v="1" actId="20577"/>
        <pc:sldMkLst>
          <pc:docMk/>
          <pc:sldMk cId="2794951255" sldId="1750"/>
        </pc:sldMkLst>
      </pc:sldChg>
      <pc:sldChg chg="addSp delSp modSp mod">
        <pc:chgData name="Juan Carlos Castillo Molina" userId="3321f39d-c43d-4dc1-aab8-e37c264880eb" providerId="ADAL" clId="{A6EDF920-C43E-4218-A567-9809D904BDF4}" dt="2025-08-19T19:01:44.828" v="114" actId="20577"/>
        <pc:sldMkLst>
          <pc:docMk/>
          <pc:sldMk cId="2013504756" sldId="2391"/>
        </pc:sldMkLst>
      </pc:sldChg>
      <pc:sldChg chg="addSp delSp modSp mod">
        <pc:chgData name="Juan Carlos Castillo Molina" userId="3321f39d-c43d-4dc1-aab8-e37c264880eb" providerId="ADAL" clId="{A6EDF920-C43E-4218-A567-9809D904BDF4}" dt="2025-08-19T19:02:10.133" v="149" actId="20577"/>
        <pc:sldMkLst>
          <pc:docMk/>
          <pc:sldMk cId="2143556177" sldId="2392"/>
        </pc:sldMkLst>
      </pc:sldChg>
      <pc:sldChg chg="addSp delSp modSp mod ord">
        <pc:chgData name="Juan Carlos Castillo Molina" userId="3321f39d-c43d-4dc1-aab8-e37c264880eb" providerId="ADAL" clId="{A6EDF920-C43E-4218-A567-9809D904BDF4}" dt="2025-08-19T16:28:27.204" v="58" actId="20578"/>
        <pc:sldMkLst>
          <pc:docMk/>
          <pc:sldMk cId="3557588461" sldId="2393"/>
        </pc:sldMkLst>
      </pc:sldChg>
      <pc:sldChg chg="addSp delSp modSp mod">
        <pc:chgData name="Juan Carlos Castillo Molina" userId="3321f39d-c43d-4dc1-aab8-e37c264880eb" providerId="ADAL" clId="{A6EDF920-C43E-4218-A567-9809D904BDF4}" dt="2025-08-19T16:48:53.831" v="102" actId="20577"/>
        <pc:sldMkLst>
          <pc:docMk/>
          <pc:sldMk cId="1333236092" sldId="2394"/>
        </pc:sldMkLst>
      </pc:sldChg>
      <pc:sldChg chg="addSp delSp modSp mod">
        <pc:chgData name="Juan Carlos Castillo Molina" userId="3321f39d-c43d-4dc1-aab8-e37c264880eb" providerId="ADAL" clId="{A6EDF920-C43E-4218-A567-9809D904BDF4}" dt="2025-08-19T16:51:17.340" v="110" actId="20577"/>
        <pc:sldMkLst>
          <pc:docMk/>
          <pc:sldMk cId="371597856" sldId="2395"/>
        </pc:sldMkLst>
      </pc:sldChg>
      <pc:sldChg chg="addSp delSp modSp mod">
        <pc:chgData name="Juan Carlos Castillo Molina" userId="3321f39d-c43d-4dc1-aab8-e37c264880eb" providerId="ADAL" clId="{A6EDF920-C43E-4218-A567-9809D904BDF4}" dt="2025-08-19T16:35:36.765" v="77" actId="20577"/>
        <pc:sldMkLst>
          <pc:docMk/>
          <pc:sldMk cId="208528483" sldId="2399"/>
        </pc:sldMkLst>
      </pc:sldChg>
      <pc:sldChg chg="addSp delSp modSp mod">
        <pc:chgData name="Juan Carlos Castillo Molina" userId="3321f39d-c43d-4dc1-aab8-e37c264880eb" providerId="ADAL" clId="{A6EDF920-C43E-4218-A567-9809D904BDF4}" dt="2025-08-19T16:42:33.073" v="89" actId="20577"/>
        <pc:sldMkLst>
          <pc:docMk/>
          <pc:sldMk cId="3792064127" sldId="2400"/>
        </pc:sldMkLst>
      </pc:sldChg>
    </pc:docChg>
  </pc:docChgLst>
  <pc:docChgLst>
    <pc:chgData name="Juan Carlos Castillo Molina" userId="3321f39d-c43d-4dc1-aab8-e37c264880eb" providerId="ADAL" clId="{EDD01DA2-BF41-4966-8C1F-25C8FAE25699}"/>
    <pc:docChg chg="undo redo custSel modSld">
      <pc:chgData name="Juan Carlos Castillo Molina" userId="3321f39d-c43d-4dc1-aab8-e37c264880eb" providerId="ADAL" clId="{EDD01DA2-BF41-4966-8C1F-25C8FAE25699}" dt="2025-08-05T18:38:02.208" v="253" actId="20577"/>
      <pc:docMkLst>
        <pc:docMk/>
      </pc:docMkLst>
      <pc:sldChg chg="modSp mod">
        <pc:chgData name="Juan Carlos Castillo Molina" userId="3321f39d-c43d-4dc1-aab8-e37c264880eb" providerId="ADAL" clId="{EDD01DA2-BF41-4966-8C1F-25C8FAE25699}" dt="2025-08-05T17:22:16.913" v="16" actId="14100"/>
        <pc:sldMkLst>
          <pc:docMk/>
          <pc:sldMk cId="2794951255" sldId="1750"/>
        </pc:sldMkLst>
      </pc:sldChg>
      <pc:sldChg chg="addSp delSp modSp mod">
        <pc:chgData name="Juan Carlos Castillo Molina" userId="3321f39d-c43d-4dc1-aab8-e37c264880eb" providerId="ADAL" clId="{EDD01DA2-BF41-4966-8C1F-25C8FAE25699}" dt="2025-08-05T17:43:27.406" v="39" actId="14100"/>
        <pc:sldMkLst>
          <pc:docMk/>
          <pc:sldMk cId="2013504756" sldId="2391"/>
        </pc:sldMkLst>
      </pc:sldChg>
      <pc:sldChg chg="addSp delSp modSp mod">
        <pc:chgData name="Juan Carlos Castillo Molina" userId="3321f39d-c43d-4dc1-aab8-e37c264880eb" providerId="ADAL" clId="{EDD01DA2-BF41-4966-8C1F-25C8FAE25699}" dt="2025-08-05T17:56:12.534" v="74" actId="20577"/>
        <pc:sldMkLst>
          <pc:docMk/>
          <pc:sldMk cId="2143556177" sldId="2392"/>
        </pc:sldMkLst>
      </pc:sldChg>
      <pc:sldChg chg="addSp delSp modSp mod">
        <pc:chgData name="Juan Carlos Castillo Molina" userId="3321f39d-c43d-4dc1-aab8-e37c264880eb" providerId="ADAL" clId="{EDD01DA2-BF41-4966-8C1F-25C8FAE25699}" dt="2025-08-05T18:02:35.326" v="160" actId="20577"/>
        <pc:sldMkLst>
          <pc:docMk/>
          <pc:sldMk cId="3557588461" sldId="2393"/>
        </pc:sldMkLst>
      </pc:sldChg>
      <pc:sldChg chg="addSp delSp modSp mod">
        <pc:chgData name="Juan Carlos Castillo Molina" userId="3321f39d-c43d-4dc1-aab8-e37c264880eb" providerId="ADAL" clId="{EDD01DA2-BF41-4966-8C1F-25C8FAE25699}" dt="2025-08-05T18:34:53.319" v="230" actId="20577"/>
        <pc:sldMkLst>
          <pc:docMk/>
          <pc:sldMk cId="1333236092" sldId="2394"/>
        </pc:sldMkLst>
      </pc:sldChg>
      <pc:sldChg chg="addSp delSp modSp mod">
        <pc:chgData name="Juan Carlos Castillo Molina" userId="3321f39d-c43d-4dc1-aab8-e37c264880eb" providerId="ADAL" clId="{EDD01DA2-BF41-4966-8C1F-25C8FAE25699}" dt="2025-08-05T18:38:02.208" v="253" actId="20577"/>
        <pc:sldMkLst>
          <pc:docMk/>
          <pc:sldMk cId="371597856" sldId="2395"/>
        </pc:sldMkLst>
      </pc:sldChg>
      <pc:sldChg chg="addSp delSp modSp mod">
        <pc:chgData name="Juan Carlos Castillo Molina" userId="3321f39d-c43d-4dc1-aab8-e37c264880eb" providerId="ADAL" clId="{EDD01DA2-BF41-4966-8C1F-25C8FAE25699}" dt="2025-08-05T18:30:17.073" v="183" actId="20577"/>
        <pc:sldMkLst>
          <pc:docMk/>
          <pc:sldMk cId="208528483" sldId="2399"/>
        </pc:sldMkLst>
      </pc:sldChg>
      <pc:sldChg chg="addSp delSp modSp mod">
        <pc:chgData name="Juan Carlos Castillo Molina" userId="3321f39d-c43d-4dc1-aab8-e37c264880eb" providerId="ADAL" clId="{EDD01DA2-BF41-4966-8C1F-25C8FAE25699}" dt="2025-08-05T18:32:01.092" v="202" actId="20577"/>
        <pc:sldMkLst>
          <pc:docMk/>
          <pc:sldMk cId="3792064127" sldId="2400"/>
        </pc:sldMkLst>
      </pc:sldChg>
    </pc:docChg>
  </pc:docChgLst>
  <pc:docChgLst>
    <pc:chgData name="Juan Carlos Castillo Molina" userId="3321f39d-c43d-4dc1-aab8-e37c264880eb" providerId="ADAL" clId="{CD6CC8B7-9BFB-4F53-9D3D-85BBB025AD4E}"/>
    <pc:docChg chg="undo custSel addSld delSld modSld">
      <pc:chgData name="Juan Carlos Castillo Molina" userId="3321f39d-c43d-4dc1-aab8-e37c264880eb" providerId="ADAL" clId="{CD6CC8B7-9BFB-4F53-9D3D-85BBB025AD4E}" dt="2025-07-22T17:18:49.653" v="201" actId="14100"/>
      <pc:docMkLst>
        <pc:docMk/>
      </pc:docMkLst>
      <pc:sldChg chg="delSp modSp mod">
        <pc:chgData name="Juan Carlos Castillo Molina" userId="3321f39d-c43d-4dc1-aab8-e37c264880eb" providerId="ADAL" clId="{CD6CC8B7-9BFB-4F53-9D3D-85BBB025AD4E}" dt="2025-07-22T14:26:33.415" v="5" actId="14100"/>
        <pc:sldMkLst>
          <pc:docMk/>
          <pc:sldMk cId="2794951255" sldId="1750"/>
        </pc:sldMkLst>
      </pc:sldChg>
      <pc:sldChg chg="addSp delSp modSp mod">
        <pc:chgData name="Juan Carlos Castillo Molina" userId="3321f39d-c43d-4dc1-aab8-e37c264880eb" providerId="ADAL" clId="{CD6CC8B7-9BFB-4F53-9D3D-85BBB025AD4E}" dt="2025-07-22T17:07:49.969" v="178" actId="14100"/>
        <pc:sldMkLst>
          <pc:docMk/>
          <pc:sldMk cId="2013504756" sldId="2391"/>
        </pc:sldMkLst>
      </pc:sldChg>
      <pc:sldChg chg="addSp delSp modSp mod">
        <pc:chgData name="Juan Carlos Castillo Molina" userId="3321f39d-c43d-4dc1-aab8-e37c264880eb" providerId="ADAL" clId="{CD6CC8B7-9BFB-4F53-9D3D-85BBB025AD4E}" dt="2025-07-22T14:56:11.017" v="88" actId="20577"/>
        <pc:sldMkLst>
          <pc:docMk/>
          <pc:sldMk cId="2143556177" sldId="2392"/>
        </pc:sldMkLst>
      </pc:sldChg>
      <pc:sldChg chg="addSp delSp modSp mod">
        <pc:chgData name="Juan Carlos Castillo Molina" userId="3321f39d-c43d-4dc1-aab8-e37c264880eb" providerId="ADAL" clId="{CD6CC8B7-9BFB-4F53-9D3D-85BBB025AD4E}" dt="2025-07-22T15:46:15.785" v="159"/>
        <pc:sldMkLst>
          <pc:docMk/>
          <pc:sldMk cId="3557588461" sldId="2393"/>
        </pc:sldMkLst>
      </pc:sldChg>
      <pc:sldChg chg="addSp delSp modSp mod">
        <pc:chgData name="Juan Carlos Castillo Molina" userId="3321f39d-c43d-4dc1-aab8-e37c264880eb" providerId="ADAL" clId="{CD6CC8B7-9BFB-4F53-9D3D-85BBB025AD4E}" dt="2025-07-22T14:59:26.127" v="104"/>
        <pc:sldMkLst>
          <pc:docMk/>
          <pc:sldMk cId="1333236092" sldId="2394"/>
        </pc:sldMkLst>
      </pc:sldChg>
      <pc:sldChg chg="addSp delSp modSp mod">
        <pc:chgData name="Juan Carlos Castillo Molina" userId="3321f39d-c43d-4dc1-aab8-e37c264880eb" providerId="ADAL" clId="{CD6CC8B7-9BFB-4F53-9D3D-85BBB025AD4E}" dt="2025-07-22T17:18:49.653" v="201" actId="14100"/>
        <pc:sldMkLst>
          <pc:docMk/>
          <pc:sldMk cId="371597856" sldId="2395"/>
        </pc:sldMkLst>
      </pc:sldChg>
      <pc:sldChg chg="del">
        <pc:chgData name="Juan Carlos Castillo Molina" userId="3321f39d-c43d-4dc1-aab8-e37c264880eb" providerId="ADAL" clId="{CD6CC8B7-9BFB-4F53-9D3D-85BBB025AD4E}" dt="2025-07-22T14:56:26.558" v="89" actId="47"/>
        <pc:sldMkLst>
          <pc:docMk/>
          <pc:sldMk cId="1126287371" sldId="2396"/>
        </pc:sldMkLst>
      </pc:sldChg>
      <pc:sldChg chg="del">
        <pc:chgData name="Juan Carlos Castillo Molina" userId="3321f39d-c43d-4dc1-aab8-e37c264880eb" providerId="ADAL" clId="{CD6CC8B7-9BFB-4F53-9D3D-85BBB025AD4E}" dt="2025-07-22T14:56:26.558" v="89" actId="47"/>
        <pc:sldMkLst>
          <pc:docMk/>
          <pc:sldMk cId="3423842240" sldId="2397"/>
        </pc:sldMkLst>
      </pc:sldChg>
      <pc:sldChg chg="del">
        <pc:chgData name="Juan Carlos Castillo Molina" userId="3321f39d-c43d-4dc1-aab8-e37c264880eb" providerId="ADAL" clId="{CD6CC8B7-9BFB-4F53-9D3D-85BBB025AD4E}" dt="2025-07-22T14:56:26.558" v="89" actId="47"/>
        <pc:sldMkLst>
          <pc:docMk/>
          <pc:sldMk cId="1937110306" sldId="2398"/>
        </pc:sldMkLst>
      </pc:sldChg>
      <pc:sldChg chg="addSp delSp modSp add mod">
        <pc:chgData name="Juan Carlos Castillo Molina" userId="3321f39d-c43d-4dc1-aab8-e37c264880eb" providerId="ADAL" clId="{CD6CC8B7-9BFB-4F53-9D3D-85BBB025AD4E}" dt="2025-07-22T14:45:40.105" v="54" actId="20577"/>
        <pc:sldMkLst>
          <pc:docMk/>
          <pc:sldMk cId="208528483" sldId="2399"/>
        </pc:sldMkLst>
      </pc:sldChg>
      <pc:sldChg chg="addSp delSp modSp add mod">
        <pc:chgData name="Juan Carlos Castillo Molina" userId="3321f39d-c43d-4dc1-aab8-e37c264880eb" providerId="ADAL" clId="{CD6CC8B7-9BFB-4F53-9D3D-85BBB025AD4E}" dt="2025-07-22T15:02:59.894" v="156" actId="20577"/>
        <pc:sldMkLst>
          <pc:docMk/>
          <pc:sldMk cId="3792064127" sldId="240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icafe-my.sharepoint.com/personal/jcastillo_icafe_cr/Documents/Semanal/Informe%20Junta%20Diap.%202-4-6-7.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'Diap 6'!$N$185</c:f>
              <c:strCache>
                <c:ptCount val="1"/>
                <c:pt idx="0">
                  <c:v>Precio Promedio Exportacion USD</c:v>
                </c:pt>
              </c:strCache>
            </c:strRef>
          </c:tx>
          <c:spPr>
            <a:solidFill>
              <a:srgbClr val="7030A0"/>
            </a:solidFill>
            <a:ln>
              <a:noFill/>
            </a:ln>
            <a:effectLst/>
          </c:spPr>
          <c:invertIfNegative val="0"/>
          <c:dPt>
            <c:idx val="0"/>
            <c:invertIfNegative val="0"/>
            <c:bubble3D val="0"/>
            <c:extLst>
              <c:ext xmlns:c16="http://schemas.microsoft.com/office/drawing/2014/chart" uri="{C3380CC4-5D6E-409C-BE32-E72D297353CC}">
                <c16:uniqueId val="{00000000-0338-4AF4-8457-E6E06FE564D8}"/>
              </c:ext>
            </c:extLst>
          </c:dPt>
          <c:dPt>
            <c:idx val="1"/>
            <c:invertIfNegative val="0"/>
            <c:bubble3D val="0"/>
            <c:spPr>
              <a:solidFill>
                <a:srgbClr val="0070C0"/>
              </a:solidFill>
              <a:ln>
                <a:solidFill>
                  <a:srgbClr val="7030A0"/>
                </a:solidFill>
              </a:ln>
              <a:effectLst/>
            </c:spPr>
            <c:extLst>
              <c:ext xmlns:c16="http://schemas.microsoft.com/office/drawing/2014/chart" uri="{C3380CC4-5D6E-409C-BE32-E72D297353CC}">
                <c16:uniqueId val="{00000002-0338-4AF4-8457-E6E06FE564D8}"/>
              </c:ext>
            </c:extLst>
          </c:dPt>
          <c:dPt>
            <c:idx val="2"/>
            <c:invertIfNegative val="0"/>
            <c:bubble3D val="0"/>
            <c:spPr>
              <a:solidFill>
                <a:srgbClr val="92D050"/>
              </a:solidFill>
              <a:ln>
                <a:noFill/>
              </a:ln>
              <a:effectLst/>
            </c:spPr>
            <c:extLst>
              <c:ext xmlns:c16="http://schemas.microsoft.com/office/drawing/2014/chart" uri="{C3380CC4-5D6E-409C-BE32-E72D297353CC}">
                <c16:uniqueId val="{00000004-0338-4AF4-8457-E6E06FE564D8}"/>
              </c:ext>
            </c:extLst>
          </c:dPt>
          <c:dLbls>
            <c:dLbl>
              <c:idx val="0"/>
              <c:layout>
                <c:manualLayout>
                  <c:x val="-2.0492588145942216E-2"/>
                  <c:y val="-2.74961291138040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38-4AF4-8457-E6E06FE564D8}"/>
                </c:ext>
              </c:extLst>
            </c:dLbl>
            <c:dLbl>
              <c:idx val="1"/>
              <c:layout>
                <c:manualLayout>
                  <c:x val="-7.8306654893690354E-3"/>
                  <c:y val="1.85644542050463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38-4AF4-8457-E6E06FE564D8}"/>
                </c:ext>
              </c:extLst>
            </c:dLbl>
            <c:dLbl>
              <c:idx val="2"/>
              <c:layout>
                <c:manualLayout>
                  <c:x val="2.0590847261088736E-2"/>
                  <c:y val="-5.0163525192359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38-4AF4-8457-E6E06FE564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'Diap 6'!$P$184:$R$184</c:f>
              <c:strCache>
                <c:ptCount val="3"/>
                <c:pt idx="0">
                  <c:v>2023-2024</c:v>
                </c:pt>
                <c:pt idx="1">
                  <c:v> 2024-2025 </c:v>
                </c:pt>
                <c:pt idx="2">
                  <c:v> 2025-2026 </c:v>
                </c:pt>
              </c:strCache>
            </c:strRef>
          </c:cat>
          <c:val>
            <c:numRef>
              <c:f>'Diap 6'!$P$185:$R$185</c:f>
              <c:numCache>
                <c:formatCode>_(* #,##0.00_);_(* \(#,##0.00\);_(* "-"??_);_(@_)</c:formatCode>
                <c:ptCount val="3"/>
                <c:pt idx="0">
                  <c:v>241.7</c:v>
                </c:pt>
                <c:pt idx="1">
                  <c:v>255.82</c:v>
                </c:pt>
                <c:pt idx="2">
                  <c:v>325.36</c:v>
                </c:pt>
              </c:numCache>
            </c:numRef>
          </c:val>
          <c:extLst>
            <c:ext xmlns:c16="http://schemas.microsoft.com/office/drawing/2014/chart" uri="{C3380CC4-5D6E-409C-BE32-E72D297353CC}">
              <c16:uniqueId val="{00000005-0338-4AF4-8457-E6E06FE564D8}"/>
            </c:ext>
          </c:extLst>
        </c:ser>
        <c:dLbls>
          <c:showLegendKey val="0"/>
          <c:showVal val="0"/>
          <c:showCatName val="0"/>
          <c:showSerName val="0"/>
          <c:showPercent val="0"/>
          <c:showBubbleSize val="0"/>
        </c:dLbls>
        <c:gapWidth val="150"/>
        <c:axId val="1340128896"/>
        <c:axId val="1015779808"/>
      </c:barChart>
      <c:lineChart>
        <c:grouping val="standard"/>
        <c:varyColors val="0"/>
        <c:ser>
          <c:idx val="1"/>
          <c:order val="1"/>
          <c:tx>
            <c:strRef>
              <c:f>'Diap 6'!$N$186</c:f>
              <c:strCache>
                <c:ptCount val="1"/>
                <c:pt idx="0">
                  <c:v>Precio Promedio CN CRC</c:v>
                </c:pt>
              </c:strCache>
            </c:strRef>
          </c:tx>
          <c:spPr>
            <a:ln w="28575" cap="rnd">
              <a:solidFill>
                <a:schemeClr val="accent2"/>
              </a:solidFill>
              <a:round/>
            </a:ln>
            <a:effectLst/>
          </c:spPr>
          <c:marker>
            <c:symbol val="none"/>
          </c:marker>
          <c:cat>
            <c:strRef>
              <c:f>'Diap 6'!$P$184:$R$184</c:f>
              <c:strCache>
                <c:ptCount val="3"/>
                <c:pt idx="0">
                  <c:v>2023-2024</c:v>
                </c:pt>
                <c:pt idx="1">
                  <c:v> 2024-2025 </c:v>
                </c:pt>
                <c:pt idx="2">
                  <c:v> 2025-2026 </c:v>
                </c:pt>
              </c:strCache>
            </c:strRef>
          </c:cat>
          <c:val>
            <c:numRef>
              <c:f>'Diap 6'!$P$186:$R$186</c:f>
              <c:numCache>
                <c:formatCode>_(* #,##0.00_);_(* \(#,##0.00\);_(* "-"??_);_(@_)</c:formatCode>
                <c:ptCount val="3"/>
                <c:pt idx="0">
                  <c:v>2407.3000000000002</c:v>
                </c:pt>
                <c:pt idx="1">
                  <c:v>2290.69</c:v>
                </c:pt>
                <c:pt idx="2">
                  <c:v>3158.59</c:v>
                </c:pt>
              </c:numCache>
            </c:numRef>
          </c:val>
          <c:smooth val="0"/>
          <c:extLst>
            <c:ext xmlns:c16="http://schemas.microsoft.com/office/drawing/2014/chart" uri="{C3380CC4-5D6E-409C-BE32-E72D297353CC}">
              <c16:uniqueId val="{00000006-0338-4AF4-8457-E6E06FE564D8}"/>
            </c:ext>
          </c:extLst>
        </c:ser>
        <c:dLbls>
          <c:showLegendKey val="0"/>
          <c:showVal val="0"/>
          <c:showCatName val="0"/>
          <c:showSerName val="0"/>
          <c:showPercent val="0"/>
          <c:showBubbleSize val="0"/>
        </c:dLbls>
        <c:marker val="1"/>
        <c:smooth val="0"/>
        <c:axId val="1778251136"/>
        <c:axId val="1454926112"/>
      </c:lineChart>
      <c:catAx>
        <c:axId val="177825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4926112"/>
        <c:crosses val="autoZero"/>
        <c:auto val="1"/>
        <c:lblAlgn val="ctr"/>
        <c:lblOffset val="100"/>
        <c:noMultiLvlLbl val="0"/>
      </c:catAx>
      <c:valAx>
        <c:axId val="1454926112"/>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8251136"/>
        <c:crosses val="autoZero"/>
        <c:crossBetween val="between"/>
      </c:valAx>
      <c:valAx>
        <c:axId val="1015779808"/>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0128896"/>
        <c:crosses val="max"/>
        <c:crossBetween val="between"/>
      </c:valAx>
      <c:catAx>
        <c:axId val="1340128896"/>
        <c:scaling>
          <c:orientation val="minMax"/>
        </c:scaling>
        <c:delete val="1"/>
        <c:axPos val="b"/>
        <c:numFmt formatCode="General" sourceLinked="1"/>
        <c:majorTickMark val="out"/>
        <c:minorTickMark val="none"/>
        <c:tickLblPos val="nextTo"/>
        <c:crossAx val="1015779808"/>
        <c:crosses val="autoZero"/>
        <c:auto val="1"/>
        <c:lblAlgn val="ctr"/>
        <c:lblOffset val="100"/>
        <c:noMultiLvlLbl val="0"/>
      </c:catAx>
      <c:spPr>
        <a:noFill/>
        <a:ln>
          <a:noFill/>
        </a:ln>
        <a:effectLst/>
      </c:spPr>
    </c:plotArea>
    <c:legend>
      <c:legendPos val="b"/>
      <c:layout>
        <c:manualLayout>
          <c:xMode val="edge"/>
          <c:yMode val="edge"/>
          <c:x val="0.32674458729137146"/>
          <c:y val="0.82001018188034058"/>
          <c:w val="0.34320514761922272"/>
          <c:h val="0.163202427087244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7B7C8-A469-4311-B95E-6D8224B95227}" type="datetimeFigureOut">
              <a:rPr lang="es-CR" smtClean="0"/>
              <a:t>7/10/2025</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1F829-7979-4A36-9F32-90186E00557B}" type="slidenum">
              <a:rPr lang="es-CR" smtClean="0"/>
              <a:t>‹Nº›</a:t>
            </a:fld>
            <a:endParaRPr lang="es-CR"/>
          </a:p>
        </p:txBody>
      </p:sp>
    </p:spTree>
    <p:extLst>
      <p:ext uri="{BB962C8B-B14F-4D97-AF65-F5344CB8AC3E}">
        <p14:creationId xmlns:p14="http://schemas.microsoft.com/office/powerpoint/2010/main" val="297021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err="1"/>
              <a:t>Our</a:t>
            </a:r>
            <a:r>
              <a:rPr lang="es-CR"/>
              <a:t> </a:t>
            </a:r>
            <a:r>
              <a:rPr lang="es-CR" err="1"/>
              <a:t>value</a:t>
            </a:r>
            <a:r>
              <a:rPr lang="es-CR"/>
              <a:t> </a:t>
            </a:r>
            <a:r>
              <a:rPr lang="es-CR" err="1"/>
              <a:t>proposition</a:t>
            </a:r>
            <a:r>
              <a:rPr lang="es-CR"/>
              <a:t> </a:t>
            </a:r>
            <a:r>
              <a:rPr lang="es-CR" err="1"/>
              <a:t>focuses</a:t>
            </a:r>
            <a:r>
              <a:rPr lang="es-CR"/>
              <a:t> </a:t>
            </a:r>
            <a:r>
              <a:rPr lang="es-CR" err="1"/>
              <a:t>on</a:t>
            </a:r>
            <a:r>
              <a:rPr lang="es-CR"/>
              <a:t> </a:t>
            </a:r>
            <a:r>
              <a:rPr lang="es-CR" err="1"/>
              <a:t>the</a:t>
            </a:r>
            <a:r>
              <a:rPr lang="es-CR"/>
              <a:t> triple bottom line of </a:t>
            </a:r>
            <a:r>
              <a:rPr lang="es-CR" err="1"/>
              <a:t>sustainability</a:t>
            </a:r>
            <a:r>
              <a:rPr lang="es-CR"/>
              <a:t>. Social, </a:t>
            </a:r>
            <a:r>
              <a:rPr lang="es-CR" err="1"/>
              <a:t>economic</a:t>
            </a:r>
            <a:r>
              <a:rPr lang="es-CR"/>
              <a:t> and </a:t>
            </a:r>
            <a:r>
              <a:rPr lang="es-CR" err="1"/>
              <a:t>environmental</a:t>
            </a:r>
            <a:r>
              <a:rPr lang="es-CR"/>
              <a:t> </a:t>
            </a:r>
            <a:r>
              <a:rPr lang="es-CR" err="1"/>
              <a:t>sustainability</a:t>
            </a:r>
            <a:r>
              <a:rPr lang="es-CR"/>
              <a:t>.  At </a:t>
            </a:r>
            <a:r>
              <a:rPr lang="es-CR" err="1"/>
              <a:t>the</a:t>
            </a:r>
            <a:r>
              <a:rPr lang="es-CR"/>
              <a:t> </a:t>
            </a:r>
            <a:r>
              <a:rPr lang="es-CR" err="1"/>
              <a:t>economic</a:t>
            </a:r>
            <a:r>
              <a:rPr lang="es-CR"/>
              <a:t> </a:t>
            </a:r>
            <a:r>
              <a:rPr lang="es-CR" err="1"/>
              <a:t>level</a:t>
            </a:r>
            <a:r>
              <a:rPr lang="es-CR"/>
              <a:t> </a:t>
            </a:r>
            <a:r>
              <a:rPr lang="es-CR" err="1"/>
              <a:t>we</a:t>
            </a:r>
            <a:r>
              <a:rPr lang="es-CR"/>
              <a:t> </a:t>
            </a:r>
            <a:r>
              <a:rPr lang="es-CR" err="1"/>
              <a:t>have</a:t>
            </a:r>
            <a:r>
              <a:rPr lang="es-CR"/>
              <a:t> </a:t>
            </a:r>
            <a:r>
              <a:rPr lang="es-CR" err="1"/>
              <a:t>the</a:t>
            </a:r>
            <a:r>
              <a:rPr lang="es-CR"/>
              <a:t> </a:t>
            </a:r>
            <a:r>
              <a:rPr lang="es-CR" err="1"/>
              <a:t>Productivity</a:t>
            </a:r>
            <a:r>
              <a:rPr lang="es-CR"/>
              <a:t> </a:t>
            </a:r>
            <a:r>
              <a:rPr lang="es-CR" err="1"/>
              <a:t>Intervention</a:t>
            </a:r>
            <a:r>
              <a:rPr lang="es-CR"/>
              <a:t> Project, </a:t>
            </a:r>
            <a:r>
              <a:rPr lang="es-CR" err="1"/>
              <a:t>which</a:t>
            </a:r>
            <a:r>
              <a:rPr lang="es-CR"/>
              <a:t> </a:t>
            </a:r>
            <a:r>
              <a:rPr lang="es-CR" err="1"/>
              <a:t>seeks</a:t>
            </a:r>
            <a:r>
              <a:rPr lang="es-CR"/>
              <a:t> to </a:t>
            </a:r>
            <a:r>
              <a:rPr lang="es-CR" err="1"/>
              <a:t>increase</a:t>
            </a:r>
            <a:r>
              <a:rPr lang="es-CR"/>
              <a:t> coffee </a:t>
            </a:r>
            <a:r>
              <a:rPr lang="es-CR" err="1"/>
              <a:t>productivity</a:t>
            </a:r>
            <a:r>
              <a:rPr lang="es-CR"/>
              <a:t>, </a:t>
            </a:r>
            <a:r>
              <a:rPr lang="es-CR" err="1"/>
              <a:t>compliance</a:t>
            </a:r>
            <a:r>
              <a:rPr lang="es-CR"/>
              <a:t> </a:t>
            </a:r>
            <a:r>
              <a:rPr lang="es-CR" err="1"/>
              <a:t>with</a:t>
            </a:r>
            <a:r>
              <a:rPr lang="es-CR"/>
              <a:t> </a:t>
            </a:r>
            <a:r>
              <a:rPr lang="es-CR" err="1"/>
              <a:t>Law</a:t>
            </a:r>
            <a:r>
              <a:rPr lang="es-CR"/>
              <a:t> 2762 and </a:t>
            </a:r>
            <a:r>
              <a:rPr lang="es-CR" err="1"/>
              <a:t>the</a:t>
            </a:r>
            <a:r>
              <a:rPr lang="es-CR"/>
              <a:t> </a:t>
            </a:r>
            <a:r>
              <a:rPr lang="es-CR" err="1"/>
              <a:t>traceability</a:t>
            </a:r>
            <a:r>
              <a:rPr lang="es-CR"/>
              <a:t> </a:t>
            </a:r>
            <a:r>
              <a:rPr lang="es-CR" err="1"/>
              <a:t>project</a:t>
            </a:r>
            <a:r>
              <a:rPr lang="es-CR"/>
              <a:t> that </a:t>
            </a:r>
            <a:r>
              <a:rPr lang="es-CR" err="1"/>
              <a:t>seeks</a:t>
            </a:r>
            <a:r>
              <a:rPr lang="es-CR"/>
              <a:t> to </a:t>
            </a:r>
            <a:r>
              <a:rPr lang="es-CR" err="1"/>
              <a:t>connect</a:t>
            </a:r>
            <a:r>
              <a:rPr lang="es-CR"/>
              <a:t> </a:t>
            </a:r>
            <a:r>
              <a:rPr lang="es-CR" err="1"/>
              <a:t>producers</a:t>
            </a:r>
            <a:r>
              <a:rPr lang="es-CR"/>
              <a:t> </a:t>
            </a:r>
            <a:r>
              <a:rPr lang="es-CR" err="1"/>
              <a:t>with</a:t>
            </a:r>
            <a:r>
              <a:rPr lang="es-CR"/>
              <a:t> </a:t>
            </a:r>
            <a:r>
              <a:rPr lang="es-CR" err="1"/>
              <a:t>consumers</a:t>
            </a:r>
            <a:r>
              <a:rPr lang="es-CR"/>
              <a:t>. At </a:t>
            </a:r>
            <a:r>
              <a:rPr lang="es-CR" err="1"/>
              <a:t>the</a:t>
            </a:r>
            <a:r>
              <a:rPr lang="es-CR"/>
              <a:t> </a:t>
            </a:r>
            <a:r>
              <a:rPr lang="es-CR" err="1"/>
              <a:t>environmental</a:t>
            </a:r>
            <a:r>
              <a:rPr lang="es-CR"/>
              <a:t> </a:t>
            </a:r>
            <a:r>
              <a:rPr lang="es-CR" err="1"/>
              <a:t>level</a:t>
            </a:r>
            <a:r>
              <a:rPr lang="es-CR"/>
              <a:t> </a:t>
            </a:r>
            <a:r>
              <a:rPr lang="es-CR" err="1"/>
              <a:t>we</a:t>
            </a:r>
            <a:r>
              <a:rPr lang="es-CR"/>
              <a:t> </a:t>
            </a:r>
            <a:r>
              <a:rPr lang="es-CR" err="1"/>
              <a:t>have</a:t>
            </a:r>
            <a:r>
              <a:rPr lang="es-CR"/>
              <a:t> CRCAFE, </a:t>
            </a:r>
            <a:r>
              <a:rPr lang="es-CR" err="1"/>
              <a:t>which</a:t>
            </a:r>
            <a:r>
              <a:rPr lang="es-CR"/>
              <a:t> is </a:t>
            </a:r>
            <a:r>
              <a:rPr lang="es-CR" err="1"/>
              <a:t>an</a:t>
            </a:r>
            <a:r>
              <a:rPr lang="es-CR"/>
              <a:t> </a:t>
            </a:r>
            <a:r>
              <a:rPr lang="es-CR" err="1"/>
              <a:t>application</a:t>
            </a:r>
            <a:r>
              <a:rPr lang="es-CR"/>
              <a:t> </a:t>
            </a:r>
            <a:r>
              <a:rPr lang="es-CR" err="1"/>
              <a:t>with</a:t>
            </a:r>
            <a:r>
              <a:rPr lang="es-CR"/>
              <a:t> </a:t>
            </a:r>
            <a:r>
              <a:rPr lang="es-CR" err="1"/>
              <a:t>tools</a:t>
            </a:r>
            <a:r>
              <a:rPr lang="es-CR"/>
              <a:t> </a:t>
            </a:r>
            <a:r>
              <a:rPr lang="es-CR" err="1"/>
              <a:t>for</a:t>
            </a:r>
            <a:r>
              <a:rPr lang="es-CR"/>
              <a:t> coffee </a:t>
            </a:r>
            <a:r>
              <a:rPr lang="es-CR" err="1"/>
              <a:t>cultivation</a:t>
            </a:r>
            <a:r>
              <a:rPr lang="es-CR"/>
              <a:t>, </a:t>
            </a:r>
            <a:r>
              <a:rPr lang="es-CR" err="1"/>
              <a:t>climate</a:t>
            </a:r>
            <a:r>
              <a:rPr lang="es-CR"/>
              <a:t>, and </a:t>
            </a:r>
            <a:r>
              <a:rPr lang="es-CR" err="1"/>
              <a:t>recommendations</a:t>
            </a:r>
            <a:r>
              <a:rPr lang="es-CR"/>
              <a:t>. </a:t>
            </a:r>
            <a:r>
              <a:rPr lang="es-CR" err="1"/>
              <a:t>Another</a:t>
            </a:r>
            <a:r>
              <a:rPr lang="es-CR"/>
              <a:t> </a:t>
            </a:r>
            <a:r>
              <a:rPr lang="es-CR" err="1"/>
              <a:t>project</a:t>
            </a:r>
            <a:r>
              <a:rPr lang="es-CR"/>
              <a:t> is </a:t>
            </a:r>
            <a:r>
              <a:rPr lang="es-CR" err="1"/>
              <a:t>the</a:t>
            </a:r>
            <a:r>
              <a:rPr lang="es-CR"/>
              <a:t> </a:t>
            </a:r>
            <a:r>
              <a:rPr lang="es-CR" err="1"/>
              <a:t>planting</a:t>
            </a:r>
            <a:r>
              <a:rPr lang="es-CR"/>
              <a:t> of </a:t>
            </a:r>
            <a:r>
              <a:rPr lang="es-CR" err="1"/>
              <a:t>trees</a:t>
            </a:r>
            <a:r>
              <a:rPr lang="es-CR"/>
              <a:t> </a:t>
            </a:r>
            <a:r>
              <a:rPr lang="es-CR" err="1"/>
              <a:t>on</a:t>
            </a:r>
            <a:r>
              <a:rPr lang="es-CR"/>
              <a:t> </a:t>
            </a:r>
            <a:r>
              <a:rPr lang="es-CR" err="1"/>
              <a:t>the</a:t>
            </a:r>
            <a:r>
              <a:rPr lang="es-CR"/>
              <a:t> </a:t>
            </a:r>
            <a:r>
              <a:rPr lang="es-CR" err="1"/>
              <a:t>farms</a:t>
            </a:r>
            <a:r>
              <a:rPr lang="es-CR"/>
              <a:t> and </a:t>
            </a:r>
            <a:r>
              <a:rPr lang="es-CR" err="1"/>
              <a:t>the</a:t>
            </a:r>
            <a:r>
              <a:rPr lang="es-CR"/>
              <a:t> NAMA Coffee, </a:t>
            </a:r>
            <a:r>
              <a:rPr lang="es-CR" err="1"/>
              <a:t>which</a:t>
            </a:r>
            <a:r>
              <a:rPr lang="es-CR"/>
              <a:t> are </a:t>
            </a:r>
            <a:r>
              <a:rPr lang="es-CR" err="1"/>
              <a:t>mitigation</a:t>
            </a:r>
            <a:r>
              <a:rPr lang="es-CR"/>
              <a:t> and </a:t>
            </a:r>
            <a:r>
              <a:rPr lang="es-CR" err="1"/>
              <a:t>adaptation</a:t>
            </a:r>
            <a:r>
              <a:rPr lang="es-CR"/>
              <a:t> </a:t>
            </a:r>
            <a:r>
              <a:rPr lang="es-CR" err="1"/>
              <a:t>actions</a:t>
            </a:r>
            <a:r>
              <a:rPr lang="es-CR"/>
              <a:t> </a:t>
            </a:r>
            <a:r>
              <a:rPr lang="es-CR" err="1"/>
              <a:t>against</a:t>
            </a:r>
            <a:r>
              <a:rPr lang="es-CR"/>
              <a:t> </a:t>
            </a:r>
            <a:r>
              <a:rPr lang="es-CR" err="1"/>
              <a:t>carbon</a:t>
            </a:r>
            <a:r>
              <a:rPr lang="es-CR"/>
              <a:t> </a:t>
            </a:r>
            <a:r>
              <a:rPr lang="es-CR" err="1"/>
              <a:t>emissions</a:t>
            </a:r>
            <a:r>
              <a:rPr lang="es-CR"/>
              <a:t>. </a:t>
            </a:r>
            <a:r>
              <a:rPr lang="es-CR" err="1"/>
              <a:t>We</a:t>
            </a:r>
            <a:r>
              <a:rPr lang="es-CR"/>
              <a:t> are </a:t>
            </a:r>
            <a:r>
              <a:rPr lang="es-CR" err="1"/>
              <a:t>about</a:t>
            </a:r>
            <a:r>
              <a:rPr lang="es-CR"/>
              <a:t> to </a:t>
            </a:r>
            <a:r>
              <a:rPr lang="es-CR" err="1"/>
              <a:t>launch</a:t>
            </a:r>
            <a:r>
              <a:rPr lang="es-CR"/>
              <a:t> </a:t>
            </a:r>
            <a:r>
              <a:rPr lang="es-CR" err="1"/>
              <a:t>the</a:t>
            </a:r>
            <a:r>
              <a:rPr lang="es-CR"/>
              <a:t> low </a:t>
            </a:r>
            <a:r>
              <a:rPr lang="es-CR" err="1"/>
              <a:t>emission</a:t>
            </a:r>
            <a:r>
              <a:rPr lang="es-CR"/>
              <a:t> coffee </a:t>
            </a:r>
            <a:r>
              <a:rPr lang="es-CR" err="1"/>
              <a:t>seal</a:t>
            </a:r>
            <a:r>
              <a:rPr lang="es-CR"/>
              <a:t>.</a:t>
            </a:r>
          </a:p>
          <a:p>
            <a:r>
              <a:rPr lang="es-CR"/>
              <a:t>At </a:t>
            </a:r>
            <a:r>
              <a:rPr lang="es-CR" err="1"/>
              <a:t>the</a:t>
            </a:r>
            <a:r>
              <a:rPr lang="es-CR"/>
              <a:t> social </a:t>
            </a:r>
            <a:r>
              <a:rPr lang="es-CR" err="1"/>
              <a:t>level</a:t>
            </a:r>
            <a:r>
              <a:rPr lang="es-CR"/>
              <a:t>, </a:t>
            </a:r>
            <a:r>
              <a:rPr lang="es-CR" err="1"/>
              <a:t>we</a:t>
            </a:r>
            <a:r>
              <a:rPr lang="es-CR"/>
              <a:t> </a:t>
            </a:r>
            <a:r>
              <a:rPr lang="es-CR" err="1"/>
              <a:t>insure</a:t>
            </a:r>
            <a:r>
              <a:rPr lang="es-CR"/>
              <a:t> </a:t>
            </a:r>
            <a:r>
              <a:rPr lang="es-CR" err="1"/>
              <a:t>all</a:t>
            </a:r>
            <a:r>
              <a:rPr lang="es-CR"/>
              <a:t> coffee </a:t>
            </a:r>
            <a:r>
              <a:rPr lang="es-CR" err="1"/>
              <a:t>pickers</a:t>
            </a:r>
            <a:r>
              <a:rPr lang="es-CR"/>
              <a:t> </a:t>
            </a:r>
            <a:r>
              <a:rPr lang="es-CR" err="1"/>
              <a:t>during</a:t>
            </a:r>
            <a:r>
              <a:rPr lang="es-CR"/>
              <a:t> </a:t>
            </a:r>
            <a:r>
              <a:rPr lang="es-CR" err="1"/>
              <a:t>the</a:t>
            </a:r>
            <a:r>
              <a:rPr lang="es-CR"/>
              <a:t> </a:t>
            </a:r>
            <a:r>
              <a:rPr lang="es-CR" err="1"/>
              <a:t>harvest</a:t>
            </a:r>
            <a:r>
              <a:rPr lang="es-CR"/>
              <a:t> </a:t>
            </a:r>
            <a:r>
              <a:rPr lang="es-CR" err="1"/>
              <a:t>season</a:t>
            </a:r>
            <a:r>
              <a:rPr lang="es-CR"/>
              <a:t> </a:t>
            </a:r>
            <a:r>
              <a:rPr lang="es-CR" err="1"/>
              <a:t>through</a:t>
            </a:r>
            <a:r>
              <a:rPr lang="es-CR"/>
              <a:t> </a:t>
            </a:r>
            <a:r>
              <a:rPr lang="es-CR" err="1"/>
              <a:t>an</a:t>
            </a:r>
            <a:r>
              <a:rPr lang="es-CR"/>
              <a:t> </a:t>
            </a:r>
            <a:r>
              <a:rPr lang="es-CR" err="1"/>
              <a:t>agreement</a:t>
            </a:r>
            <a:r>
              <a:rPr lang="es-CR"/>
              <a:t> </a:t>
            </a:r>
            <a:r>
              <a:rPr lang="es-CR" err="1"/>
              <a:t>between</a:t>
            </a:r>
            <a:r>
              <a:rPr lang="es-CR"/>
              <a:t> </a:t>
            </a:r>
            <a:r>
              <a:rPr lang="es-CR" err="1"/>
              <a:t>the</a:t>
            </a:r>
            <a:r>
              <a:rPr lang="es-CR"/>
              <a:t> CCSS, </a:t>
            </a:r>
            <a:r>
              <a:rPr lang="es-CR" err="1"/>
              <a:t>the</a:t>
            </a:r>
            <a:r>
              <a:rPr lang="es-CR"/>
              <a:t> </a:t>
            </a:r>
            <a:r>
              <a:rPr lang="es-CR" err="1"/>
              <a:t>Ministry</a:t>
            </a:r>
            <a:r>
              <a:rPr lang="es-CR"/>
              <a:t> of Labor and ICAFE. </a:t>
            </a:r>
            <a:r>
              <a:rPr lang="es-CR" err="1"/>
              <a:t>We</a:t>
            </a:r>
            <a:r>
              <a:rPr lang="es-CR"/>
              <a:t> </a:t>
            </a:r>
            <a:r>
              <a:rPr lang="es-CR" err="1"/>
              <a:t>also</a:t>
            </a:r>
            <a:r>
              <a:rPr lang="es-CR"/>
              <a:t> </a:t>
            </a:r>
            <a:r>
              <a:rPr lang="es-CR" err="1"/>
              <a:t>have</a:t>
            </a:r>
            <a:r>
              <a:rPr lang="es-CR"/>
              <a:t> </a:t>
            </a:r>
            <a:r>
              <a:rPr lang="es-CR" err="1"/>
              <a:t>childcare</a:t>
            </a:r>
            <a:r>
              <a:rPr lang="es-CR"/>
              <a:t> centers </a:t>
            </a:r>
            <a:r>
              <a:rPr lang="es-CR" err="1"/>
              <a:t>for</a:t>
            </a:r>
            <a:r>
              <a:rPr lang="es-CR"/>
              <a:t> </a:t>
            </a:r>
            <a:r>
              <a:rPr lang="es-CR" err="1"/>
              <a:t>the</a:t>
            </a:r>
            <a:r>
              <a:rPr lang="es-CR"/>
              <a:t> </a:t>
            </a:r>
            <a:r>
              <a:rPr lang="es-CR" err="1"/>
              <a:t>children</a:t>
            </a:r>
            <a:r>
              <a:rPr lang="es-CR"/>
              <a:t> of coffee </a:t>
            </a:r>
            <a:r>
              <a:rPr lang="es-CR" err="1"/>
              <a:t>pickers</a:t>
            </a:r>
            <a:r>
              <a:rPr lang="es-CR"/>
              <a:t>. </a:t>
            </a:r>
            <a:r>
              <a:rPr lang="es-CR" err="1"/>
              <a:t>Finally</a:t>
            </a:r>
            <a:r>
              <a:rPr lang="es-CR"/>
              <a:t>, </a:t>
            </a:r>
            <a:r>
              <a:rPr lang="es-CR" err="1"/>
              <a:t>we</a:t>
            </a:r>
            <a:r>
              <a:rPr lang="es-CR"/>
              <a:t> are </a:t>
            </a:r>
            <a:r>
              <a:rPr lang="es-CR" err="1"/>
              <a:t>making</a:t>
            </a:r>
            <a:r>
              <a:rPr lang="es-CR"/>
              <a:t> </a:t>
            </a:r>
            <a:r>
              <a:rPr lang="es-CR" err="1"/>
              <a:t>efforts</a:t>
            </a:r>
            <a:r>
              <a:rPr lang="es-CR"/>
              <a:t> to </a:t>
            </a:r>
            <a:r>
              <a:rPr lang="es-CR" err="1"/>
              <a:t>implement</a:t>
            </a:r>
            <a:r>
              <a:rPr lang="es-CR"/>
              <a:t> </a:t>
            </a:r>
            <a:r>
              <a:rPr lang="es-CR" err="1"/>
              <a:t>the</a:t>
            </a:r>
            <a:r>
              <a:rPr lang="es-CR"/>
              <a:t> </a:t>
            </a:r>
            <a:r>
              <a:rPr lang="es-CR" err="1"/>
              <a:t>gender</a:t>
            </a:r>
            <a:r>
              <a:rPr lang="es-CR"/>
              <a:t> and </a:t>
            </a:r>
            <a:r>
              <a:rPr lang="es-CR" err="1"/>
              <a:t>youth</a:t>
            </a:r>
            <a:r>
              <a:rPr lang="es-CR"/>
              <a:t> </a:t>
            </a:r>
            <a:r>
              <a:rPr lang="es-CR" err="1"/>
              <a:t>policies</a:t>
            </a:r>
            <a:r>
              <a:rPr lang="es-CR"/>
              <a:t>.</a:t>
            </a:r>
          </a:p>
        </p:txBody>
      </p:sp>
      <p:sp>
        <p:nvSpPr>
          <p:cNvPr id="4" name="Marcador de número de diapositiva 3"/>
          <p:cNvSpPr>
            <a:spLocks noGrp="1"/>
          </p:cNvSpPr>
          <p:nvPr>
            <p:ph type="sldNum" sz="quarter" idx="5"/>
          </p:nvPr>
        </p:nvSpPr>
        <p:spPr/>
        <p:txBody>
          <a:bodyPr/>
          <a:lstStyle/>
          <a:p>
            <a:fld id="{267900BE-6EEE-5E4E-88CD-FA8440B432DA}" type="slidenum">
              <a:rPr lang="es-CR" smtClean="0"/>
              <a:t>1</a:t>
            </a:fld>
            <a:endParaRPr lang="es-CR"/>
          </a:p>
        </p:txBody>
      </p:sp>
    </p:spTree>
    <p:extLst>
      <p:ext uri="{BB962C8B-B14F-4D97-AF65-F5344CB8AC3E}">
        <p14:creationId xmlns:p14="http://schemas.microsoft.com/office/powerpoint/2010/main" val="206667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7A864-3E2A-A224-47EC-F4B6B3DD091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2E36DF6-5F96-2B46-A601-6C00707A78C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B2F0940-34B9-0C68-05A5-38D64CF126BD}"/>
              </a:ext>
            </a:extLst>
          </p:cNvPr>
          <p:cNvSpPr>
            <a:spLocks noGrp="1"/>
          </p:cNvSpPr>
          <p:nvPr>
            <p:ph type="body" idx="1"/>
          </p:nvPr>
        </p:nvSpPr>
        <p:spPr/>
        <p:txBody>
          <a:bodyPr/>
          <a:lstStyle/>
          <a:p>
            <a:r>
              <a:rPr lang="es-CR" dirty="0"/>
              <a:t>Our value proposition focuses on the triple bottom line of sustainability. Social, economic and environmental sustainability.  At the economic level we have the Productivity Intervention Project, which seeks to increase coffee productivity, compliance with Law 2762 and the traceability project that seeks to connect producers with consumers. At the environmental level we have CRCAFE, which is an application with tools for coffee cultivation, climate, and recommendations. Another project is the planting of trees on the farms and the NAMA Coffee, which are mitigation and adaptation actions against carbon emissions. We are about to launch the low emission coffee seal.</a:t>
            </a:r>
          </a:p>
          <a:p>
            <a:r>
              <a:rPr lang="es-CR" dirty="0"/>
              <a:t>At the social level, we insure all coffee pickers during the harvest season through an agreement between the CCSS, the Ministry of Labor and ICAFE. We also have childcare centers for the children of coffee pickers. </a:t>
            </a:r>
            <a:r>
              <a:rPr lang="es-CR"/>
              <a:t>Finally, we are making efforts to implement the gender and youth policies.</a:t>
            </a:r>
          </a:p>
        </p:txBody>
      </p:sp>
      <p:sp>
        <p:nvSpPr>
          <p:cNvPr id="4" name="Marcador de número de diapositiva 3">
            <a:extLst>
              <a:ext uri="{FF2B5EF4-FFF2-40B4-BE49-F238E27FC236}">
                <a16:creationId xmlns:a16="http://schemas.microsoft.com/office/drawing/2014/main" id="{5842DA3D-8756-4A29-D75A-0859C9E4BE5A}"/>
              </a:ext>
            </a:extLst>
          </p:cNvPr>
          <p:cNvSpPr>
            <a:spLocks noGrp="1"/>
          </p:cNvSpPr>
          <p:nvPr>
            <p:ph type="sldNum" sz="quarter" idx="5"/>
          </p:nvPr>
        </p:nvSpPr>
        <p:spPr/>
        <p:txBody>
          <a:bodyPr/>
          <a:lstStyle/>
          <a:p>
            <a:fld id="{267900BE-6EEE-5E4E-88CD-FA8440B432DA}" type="slidenum">
              <a:rPr lang="es-CR" smtClean="0"/>
              <a:t>2</a:t>
            </a:fld>
            <a:endParaRPr lang="es-CR"/>
          </a:p>
        </p:txBody>
      </p:sp>
    </p:spTree>
    <p:extLst>
      <p:ext uri="{BB962C8B-B14F-4D97-AF65-F5344CB8AC3E}">
        <p14:creationId xmlns:p14="http://schemas.microsoft.com/office/powerpoint/2010/main" val="175660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7C0D8-1FE8-B1D9-1AD5-442D052541F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D851DD-3A4C-A8CD-1645-59FBA3CF712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34AA1C-615F-3D8A-2E26-881CE6892F6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FD551D10-2782-40B3-C388-E7A9469E8CFD}"/>
              </a:ext>
            </a:extLst>
          </p:cNvPr>
          <p:cNvSpPr>
            <a:spLocks noGrp="1"/>
          </p:cNvSpPr>
          <p:nvPr>
            <p:ph type="sldNum" sz="quarter" idx="5"/>
          </p:nvPr>
        </p:nvSpPr>
        <p:spPr/>
        <p:txBody>
          <a:bodyPr/>
          <a:lstStyle/>
          <a:p>
            <a:fld id="{4DA1F829-7979-4A36-9F32-90186E00557B}" type="slidenum">
              <a:rPr lang="es-CR" smtClean="0"/>
              <a:t>3</a:t>
            </a:fld>
            <a:endParaRPr lang="es-CR"/>
          </a:p>
        </p:txBody>
      </p:sp>
    </p:spTree>
    <p:extLst>
      <p:ext uri="{BB962C8B-B14F-4D97-AF65-F5344CB8AC3E}">
        <p14:creationId xmlns:p14="http://schemas.microsoft.com/office/powerpoint/2010/main" val="378107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54891-D79B-06C2-7AC3-3B2BF76EE7F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FD0697C-7DB0-659E-51EB-5C35F40579A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E45EAC9-0CFC-B19F-65AC-0BDF6755D5A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7844DCD-17A5-CC56-E3D7-72BDDD900111}"/>
              </a:ext>
            </a:extLst>
          </p:cNvPr>
          <p:cNvSpPr>
            <a:spLocks noGrp="1"/>
          </p:cNvSpPr>
          <p:nvPr>
            <p:ph type="sldNum" sz="quarter" idx="5"/>
          </p:nvPr>
        </p:nvSpPr>
        <p:spPr/>
        <p:txBody>
          <a:bodyPr/>
          <a:lstStyle/>
          <a:p>
            <a:fld id="{4DA1F829-7979-4A36-9F32-90186E00557B}" type="slidenum">
              <a:rPr lang="es-CR" smtClean="0"/>
              <a:t>4</a:t>
            </a:fld>
            <a:endParaRPr lang="es-CR"/>
          </a:p>
        </p:txBody>
      </p:sp>
    </p:spTree>
    <p:extLst>
      <p:ext uri="{BB962C8B-B14F-4D97-AF65-F5344CB8AC3E}">
        <p14:creationId xmlns:p14="http://schemas.microsoft.com/office/powerpoint/2010/main" val="229660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673BE-E4C3-51E6-993B-1622FFD1445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018FC6-6368-9677-6852-5A51B3DEEDF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0FDEA1F-7DF7-62FF-10BC-BABB44406B64}"/>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5994640-8F0F-1B70-6621-5A62213D4EC0}"/>
              </a:ext>
            </a:extLst>
          </p:cNvPr>
          <p:cNvSpPr>
            <a:spLocks noGrp="1"/>
          </p:cNvSpPr>
          <p:nvPr>
            <p:ph type="sldNum" sz="quarter" idx="5"/>
          </p:nvPr>
        </p:nvSpPr>
        <p:spPr/>
        <p:txBody>
          <a:bodyPr/>
          <a:lstStyle/>
          <a:p>
            <a:fld id="{4DA1F829-7979-4A36-9F32-90186E00557B}" type="slidenum">
              <a:rPr lang="es-CR" smtClean="0"/>
              <a:t>5</a:t>
            </a:fld>
            <a:endParaRPr lang="es-CR"/>
          </a:p>
        </p:txBody>
      </p:sp>
    </p:spTree>
    <p:extLst>
      <p:ext uri="{BB962C8B-B14F-4D97-AF65-F5344CB8AC3E}">
        <p14:creationId xmlns:p14="http://schemas.microsoft.com/office/powerpoint/2010/main" val="343015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81FA3-E7E8-EDE2-BD2F-BA03A7D27E9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002D80-613F-FE3B-8E8C-5F6EB1FBAC9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5C9988C-3A1C-EA23-A3EA-33BA4FCC1762}"/>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56375C29-2B05-E6C9-B636-87F1F62F2112}"/>
              </a:ext>
            </a:extLst>
          </p:cNvPr>
          <p:cNvSpPr>
            <a:spLocks noGrp="1"/>
          </p:cNvSpPr>
          <p:nvPr>
            <p:ph type="sldNum" sz="quarter" idx="5"/>
          </p:nvPr>
        </p:nvSpPr>
        <p:spPr/>
        <p:txBody>
          <a:bodyPr/>
          <a:lstStyle/>
          <a:p>
            <a:fld id="{4DA1F829-7979-4A36-9F32-90186E00557B}" type="slidenum">
              <a:rPr lang="es-CR" smtClean="0"/>
              <a:t>6</a:t>
            </a:fld>
            <a:endParaRPr lang="es-CR"/>
          </a:p>
        </p:txBody>
      </p:sp>
    </p:spTree>
    <p:extLst>
      <p:ext uri="{BB962C8B-B14F-4D97-AF65-F5344CB8AC3E}">
        <p14:creationId xmlns:p14="http://schemas.microsoft.com/office/powerpoint/2010/main" val="100306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8E24D-8F6E-5E8E-42DB-DD374EFD152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B8ED2FF-3397-450C-7265-55FB27A39E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4018A27-9BD2-CE94-677F-A32137B2233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80D3049A-FE5F-B3F9-5B66-A803C99326BA}"/>
              </a:ext>
            </a:extLst>
          </p:cNvPr>
          <p:cNvSpPr>
            <a:spLocks noGrp="1"/>
          </p:cNvSpPr>
          <p:nvPr>
            <p:ph type="sldNum" sz="quarter" idx="5"/>
          </p:nvPr>
        </p:nvSpPr>
        <p:spPr/>
        <p:txBody>
          <a:bodyPr/>
          <a:lstStyle/>
          <a:p>
            <a:fld id="{4DA1F829-7979-4A36-9F32-90186E00557B}" type="slidenum">
              <a:rPr lang="es-CR" smtClean="0"/>
              <a:t>7</a:t>
            </a:fld>
            <a:endParaRPr lang="es-CR"/>
          </a:p>
        </p:txBody>
      </p:sp>
    </p:spTree>
    <p:extLst>
      <p:ext uri="{BB962C8B-B14F-4D97-AF65-F5344CB8AC3E}">
        <p14:creationId xmlns:p14="http://schemas.microsoft.com/office/powerpoint/2010/main" val="21743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03BDD5-A8A1-C67F-A38C-78DF56A27E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753A175E-A8FE-209C-5D4D-846C87B56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25F51D93-06A6-0FE2-B7B4-91EB0F7EF775}"/>
              </a:ext>
            </a:extLst>
          </p:cNvPr>
          <p:cNvSpPr>
            <a:spLocks noGrp="1"/>
          </p:cNvSpPr>
          <p:nvPr>
            <p:ph type="dt" sz="half" idx="10"/>
          </p:nvPr>
        </p:nvSpPr>
        <p:spPr/>
        <p:txBody>
          <a:bodyPr/>
          <a:lstStyle/>
          <a:p>
            <a:fld id="{1D722874-C915-465C-9D23-2B6D09CEAEAA}" type="datetimeFigureOut">
              <a:rPr lang="es-CR" smtClean="0"/>
              <a:t>7/10/2025</a:t>
            </a:fld>
            <a:endParaRPr lang="es-CR" dirty="0"/>
          </a:p>
        </p:txBody>
      </p:sp>
      <p:sp>
        <p:nvSpPr>
          <p:cNvPr id="5" name="Marcador de pie de página 4">
            <a:extLst>
              <a:ext uri="{FF2B5EF4-FFF2-40B4-BE49-F238E27FC236}">
                <a16:creationId xmlns:a16="http://schemas.microsoft.com/office/drawing/2014/main" id="{B52CBB32-D4A6-3B98-7983-5F72A5A47E6F}"/>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FB08B86-7823-6F6F-3341-50A9649406E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23944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78662-1229-BBD9-ED4F-7CD2B84AD23C}"/>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BE3AEC37-2495-F4F1-4A8A-F2C2D56B283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BD03268-2993-7362-01F1-7B178E45B81F}"/>
              </a:ext>
            </a:extLst>
          </p:cNvPr>
          <p:cNvSpPr>
            <a:spLocks noGrp="1"/>
          </p:cNvSpPr>
          <p:nvPr>
            <p:ph type="dt" sz="half" idx="10"/>
          </p:nvPr>
        </p:nvSpPr>
        <p:spPr/>
        <p:txBody>
          <a:bodyPr/>
          <a:lstStyle/>
          <a:p>
            <a:fld id="{1D722874-C915-465C-9D23-2B6D09CEAEAA}" type="datetimeFigureOut">
              <a:rPr lang="es-CR" smtClean="0"/>
              <a:t>7/10/2025</a:t>
            </a:fld>
            <a:endParaRPr lang="es-CR" dirty="0"/>
          </a:p>
        </p:txBody>
      </p:sp>
      <p:sp>
        <p:nvSpPr>
          <p:cNvPr id="5" name="Marcador de pie de página 4">
            <a:extLst>
              <a:ext uri="{FF2B5EF4-FFF2-40B4-BE49-F238E27FC236}">
                <a16:creationId xmlns:a16="http://schemas.microsoft.com/office/drawing/2014/main" id="{74B042B6-6F4A-7C61-D93E-AFB94BAE0112}"/>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5FF14E3-C893-C586-30D7-86F4A68A4486}"/>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392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32230C-A85B-DA07-4D1B-535A9CE64DF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3458E66A-9500-B34D-BF8A-A3A76218CF7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A76B7372-D8EB-BBF8-2960-38AA0B62E73A}"/>
              </a:ext>
            </a:extLst>
          </p:cNvPr>
          <p:cNvSpPr>
            <a:spLocks noGrp="1"/>
          </p:cNvSpPr>
          <p:nvPr>
            <p:ph type="dt" sz="half" idx="10"/>
          </p:nvPr>
        </p:nvSpPr>
        <p:spPr/>
        <p:txBody>
          <a:bodyPr/>
          <a:lstStyle/>
          <a:p>
            <a:fld id="{1D722874-C915-465C-9D23-2B6D09CEAEAA}" type="datetimeFigureOut">
              <a:rPr lang="es-CR" smtClean="0"/>
              <a:t>7/10/2025</a:t>
            </a:fld>
            <a:endParaRPr lang="es-CR" dirty="0"/>
          </a:p>
        </p:txBody>
      </p:sp>
      <p:sp>
        <p:nvSpPr>
          <p:cNvPr id="5" name="Marcador de pie de página 4">
            <a:extLst>
              <a:ext uri="{FF2B5EF4-FFF2-40B4-BE49-F238E27FC236}">
                <a16:creationId xmlns:a16="http://schemas.microsoft.com/office/drawing/2014/main" id="{1D0B7256-2066-58DB-5E1F-7A02A89CA721}"/>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2A92D311-6280-B163-5DC0-DD5828CD6A93}"/>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6854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843C13-8368-2EAD-F8D8-AE91DF94487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FD97D5E9-D620-70BB-9103-FF1D67B6006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2601D6F6-57F9-7815-53C4-42D42917DFDA}"/>
              </a:ext>
            </a:extLst>
          </p:cNvPr>
          <p:cNvSpPr>
            <a:spLocks noGrp="1"/>
          </p:cNvSpPr>
          <p:nvPr>
            <p:ph type="dt" sz="half" idx="10"/>
          </p:nvPr>
        </p:nvSpPr>
        <p:spPr/>
        <p:txBody>
          <a:bodyPr/>
          <a:lstStyle/>
          <a:p>
            <a:fld id="{1D722874-C915-465C-9D23-2B6D09CEAEAA}" type="datetimeFigureOut">
              <a:rPr lang="es-CR" smtClean="0"/>
              <a:t>7/10/2025</a:t>
            </a:fld>
            <a:endParaRPr lang="es-CR" dirty="0"/>
          </a:p>
        </p:txBody>
      </p:sp>
      <p:sp>
        <p:nvSpPr>
          <p:cNvPr id="5" name="Marcador de pie de página 4">
            <a:extLst>
              <a:ext uri="{FF2B5EF4-FFF2-40B4-BE49-F238E27FC236}">
                <a16:creationId xmlns:a16="http://schemas.microsoft.com/office/drawing/2014/main" id="{B324964D-CA93-E897-B6DA-4C61670B048B}"/>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FCA21D0-15B6-2E49-6622-2A0DAFEB55CE}"/>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36741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CDD0E-2088-61C9-7539-47C5F3FE63F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477C9777-449B-11E6-BED1-925DB4ED8D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22101B-6C94-4F45-F9A7-EA10DE951A48}"/>
              </a:ext>
            </a:extLst>
          </p:cNvPr>
          <p:cNvSpPr>
            <a:spLocks noGrp="1"/>
          </p:cNvSpPr>
          <p:nvPr>
            <p:ph type="dt" sz="half" idx="10"/>
          </p:nvPr>
        </p:nvSpPr>
        <p:spPr/>
        <p:txBody>
          <a:bodyPr/>
          <a:lstStyle/>
          <a:p>
            <a:fld id="{1D722874-C915-465C-9D23-2B6D09CEAEAA}" type="datetimeFigureOut">
              <a:rPr lang="es-CR" smtClean="0"/>
              <a:t>7/10/2025</a:t>
            </a:fld>
            <a:endParaRPr lang="es-CR" dirty="0"/>
          </a:p>
        </p:txBody>
      </p:sp>
      <p:sp>
        <p:nvSpPr>
          <p:cNvPr id="5" name="Marcador de pie de página 4">
            <a:extLst>
              <a:ext uri="{FF2B5EF4-FFF2-40B4-BE49-F238E27FC236}">
                <a16:creationId xmlns:a16="http://schemas.microsoft.com/office/drawing/2014/main" id="{3AE94393-91AC-BFC7-6206-E8091606C6E9}"/>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D8A2C4B-301B-DA52-826C-AEEAC0F2E8F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299144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9CA498-6434-F28F-CE89-FA9E7F37443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F5C7EBC-1B70-032A-614F-B47BCCFB466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7FD85FDE-7A5D-0BF0-71EC-95EE2147762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6A519B95-71E4-9746-D0F1-E057D494086A}"/>
              </a:ext>
            </a:extLst>
          </p:cNvPr>
          <p:cNvSpPr>
            <a:spLocks noGrp="1"/>
          </p:cNvSpPr>
          <p:nvPr>
            <p:ph type="dt" sz="half" idx="10"/>
          </p:nvPr>
        </p:nvSpPr>
        <p:spPr/>
        <p:txBody>
          <a:bodyPr/>
          <a:lstStyle/>
          <a:p>
            <a:fld id="{1D722874-C915-465C-9D23-2B6D09CEAEAA}" type="datetimeFigureOut">
              <a:rPr lang="es-CR" smtClean="0"/>
              <a:t>7/10/2025</a:t>
            </a:fld>
            <a:endParaRPr lang="es-CR" dirty="0"/>
          </a:p>
        </p:txBody>
      </p:sp>
      <p:sp>
        <p:nvSpPr>
          <p:cNvPr id="6" name="Marcador de pie de página 5">
            <a:extLst>
              <a:ext uri="{FF2B5EF4-FFF2-40B4-BE49-F238E27FC236}">
                <a16:creationId xmlns:a16="http://schemas.microsoft.com/office/drawing/2014/main" id="{75C4AE0D-23C5-5B3E-B798-8CCB14167880}"/>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6A29B012-C15C-5E96-40FA-A717C3E39718}"/>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94525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007A3E-4988-FE20-F418-0E4C845561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0BE395AB-F06A-C957-D0DB-B739989C1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4D3E34-2D4D-AA8F-C0FB-9371CB217E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4122E46C-4F7D-926A-D5D4-D289AB1358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103A4B1-EC34-312E-D9A2-D12EDAD31E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9C02AF63-6DA5-071C-E96A-DFD95ADC46E8}"/>
              </a:ext>
            </a:extLst>
          </p:cNvPr>
          <p:cNvSpPr>
            <a:spLocks noGrp="1"/>
          </p:cNvSpPr>
          <p:nvPr>
            <p:ph type="dt" sz="half" idx="10"/>
          </p:nvPr>
        </p:nvSpPr>
        <p:spPr/>
        <p:txBody>
          <a:bodyPr/>
          <a:lstStyle/>
          <a:p>
            <a:fld id="{1D722874-C915-465C-9D23-2B6D09CEAEAA}" type="datetimeFigureOut">
              <a:rPr lang="es-CR" smtClean="0"/>
              <a:t>7/10/2025</a:t>
            </a:fld>
            <a:endParaRPr lang="es-CR" dirty="0"/>
          </a:p>
        </p:txBody>
      </p:sp>
      <p:sp>
        <p:nvSpPr>
          <p:cNvPr id="8" name="Marcador de pie de página 7">
            <a:extLst>
              <a:ext uri="{FF2B5EF4-FFF2-40B4-BE49-F238E27FC236}">
                <a16:creationId xmlns:a16="http://schemas.microsoft.com/office/drawing/2014/main" id="{DE6D48E3-83B7-0BDE-41EB-2233DB3A82CF}"/>
              </a:ext>
            </a:extLst>
          </p:cNvPr>
          <p:cNvSpPr>
            <a:spLocks noGrp="1"/>
          </p:cNvSpPr>
          <p:nvPr>
            <p:ph type="ftr" sz="quarter" idx="11"/>
          </p:nvPr>
        </p:nvSpPr>
        <p:spPr/>
        <p:txBody>
          <a:bodyPr/>
          <a:lstStyle/>
          <a:p>
            <a:endParaRPr lang="es-CR" dirty="0"/>
          </a:p>
        </p:txBody>
      </p:sp>
      <p:sp>
        <p:nvSpPr>
          <p:cNvPr id="9" name="Marcador de número de diapositiva 8">
            <a:extLst>
              <a:ext uri="{FF2B5EF4-FFF2-40B4-BE49-F238E27FC236}">
                <a16:creationId xmlns:a16="http://schemas.microsoft.com/office/drawing/2014/main" id="{9FD08204-7965-8229-F59D-5E04ECAC92C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25507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916D0-05D5-7FCF-1B6A-45696FB18127}"/>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BB88C9CC-A92C-6D83-33F5-350CB98E12BD}"/>
              </a:ext>
            </a:extLst>
          </p:cNvPr>
          <p:cNvSpPr>
            <a:spLocks noGrp="1"/>
          </p:cNvSpPr>
          <p:nvPr>
            <p:ph type="dt" sz="half" idx="10"/>
          </p:nvPr>
        </p:nvSpPr>
        <p:spPr/>
        <p:txBody>
          <a:bodyPr/>
          <a:lstStyle/>
          <a:p>
            <a:fld id="{1D722874-C915-465C-9D23-2B6D09CEAEAA}" type="datetimeFigureOut">
              <a:rPr lang="es-CR" smtClean="0"/>
              <a:t>7/10/2025</a:t>
            </a:fld>
            <a:endParaRPr lang="es-CR" dirty="0"/>
          </a:p>
        </p:txBody>
      </p:sp>
      <p:sp>
        <p:nvSpPr>
          <p:cNvPr id="4" name="Marcador de pie de página 3">
            <a:extLst>
              <a:ext uri="{FF2B5EF4-FFF2-40B4-BE49-F238E27FC236}">
                <a16:creationId xmlns:a16="http://schemas.microsoft.com/office/drawing/2014/main" id="{47AE3D17-CD70-E369-F898-E17EC6470ADA}"/>
              </a:ext>
            </a:extLst>
          </p:cNvPr>
          <p:cNvSpPr>
            <a:spLocks noGrp="1"/>
          </p:cNvSpPr>
          <p:nvPr>
            <p:ph type="ftr" sz="quarter" idx="11"/>
          </p:nvPr>
        </p:nvSpPr>
        <p:spPr/>
        <p:txBody>
          <a:bodyPr/>
          <a:lstStyle/>
          <a:p>
            <a:endParaRPr lang="es-CR" dirty="0"/>
          </a:p>
        </p:txBody>
      </p:sp>
      <p:sp>
        <p:nvSpPr>
          <p:cNvPr id="5" name="Marcador de número de diapositiva 4">
            <a:extLst>
              <a:ext uri="{FF2B5EF4-FFF2-40B4-BE49-F238E27FC236}">
                <a16:creationId xmlns:a16="http://schemas.microsoft.com/office/drawing/2014/main" id="{0E98C345-512D-8E09-E191-0D9C33DC15D1}"/>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15196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A31D96-3F17-1126-D4A8-F36D13A2B7FC}"/>
              </a:ext>
            </a:extLst>
          </p:cNvPr>
          <p:cNvSpPr>
            <a:spLocks noGrp="1"/>
          </p:cNvSpPr>
          <p:nvPr>
            <p:ph type="dt" sz="half" idx="10"/>
          </p:nvPr>
        </p:nvSpPr>
        <p:spPr/>
        <p:txBody>
          <a:bodyPr/>
          <a:lstStyle/>
          <a:p>
            <a:fld id="{1D722874-C915-465C-9D23-2B6D09CEAEAA}" type="datetimeFigureOut">
              <a:rPr lang="es-CR" smtClean="0"/>
              <a:t>7/10/2025</a:t>
            </a:fld>
            <a:endParaRPr lang="es-CR" dirty="0"/>
          </a:p>
        </p:txBody>
      </p:sp>
      <p:sp>
        <p:nvSpPr>
          <p:cNvPr id="3" name="Marcador de pie de página 2">
            <a:extLst>
              <a:ext uri="{FF2B5EF4-FFF2-40B4-BE49-F238E27FC236}">
                <a16:creationId xmlns:a16="http://schemas.microsoft.com/office/drawing/2014/main" id="{31AF8266-3B86-8507-170B-997C71BFD446}"/>
              </a:ext>
            </a:extLst>
          </p:cNvPr>
          <p:cNvSpPr>
            <a:spLocks noGrp="1"/>
          </p:cNvSpPr>
          <p:nvPr>
            <p:ph type="ftr" sz="quarter" idx="11"/>
          </p:nvPr>
        </p:nvSpPr>
        <p:spPr/>
        <p:txBody>
          <a:bodyPr/>
          <a:lstStyle/>
          <a:p>
            <a:endParaRPr lang="es-CR" dirty="0"/>
          </a:p>
        </p:txBody>
      </p:sp>
      <p:sp>
        <p:nvSpPr>
          <p:cNvPr id="4" name="Marcador de número de diapositiva 3">
            <a:extLst>
              <a:ext uri="{FF2B5EF4-FFF2-40B4-BE49-F238E27FC236}">
                <a16:creationId xmlns:a16="http://schemas.microsoft.com/office/drawing/2014/main" id="{62DD0F71-B6A8-2BB3-0688-C893987EA4E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196159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9DCA8-59E7-0E48-FB3B-E053B134F5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CFE8E429-B9D2-2362-4379-A9FCB46D1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CFB3A743-5207-57B7-BC8C-39280263C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52CF8F1-6C0B-725E-ABB5-C581324E5AE8}"/>
              </a:ext>
            </a:extLst>
          </p:cNvPr>
          <p:cNvSpPr>
            <a:spLocks noGrp="1"/>
          </p:cNvSpPr>
          <p:nvPr>
            <p:ph type="dt" sz="half" idx="10"/>
          </p:nvPr>
        </p:nvSpPr>
        <p:spPr/>
        <p:txBody>
          <a:bodyPr/>
          <a:lstStyle/>
          <a:p>
            <a:fld id="{1D722874-C915-465C-9D23-2B6D09CEAEAA}" type="datetimeFigureOut">
              <a:rPr lang="es-CR" smtClean="0"/>
              <a:t>7/10/2025</a:t>
            </a:fld>
            <a:endParaRPr lang="es-CR" dirty="0"/>
          </a:p>
        </p:txBody>
      </p:sp>
      <p:sp>
        <p:nvSpPr>
          <p:cNvPr id="6" name="Marcador de pie de página 5">
            <a:extLst>
              <a:ext uri="{FF2B5EF4-FFF2-40B4-BE49-F238E27FC236}">
                <a16:creationId xmlns:a16="http://schemas.microsoft.com/office/drawing/2014/main" id="{EE38A5D6-069D-6B68-1FC1-BEFE97B58156}"/>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C52336C9-12F5-6D33-B681-B76DB6B056D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6180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55E5E-7993-7B4A-0198-A3482DFCAF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4AE9DB97-3871-39C1-64CF-0E3822AF5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dirty="0"/>
          </a:p>
        </p:txBody>
      </p:sp>
      <p:sp>
        <p:nvSpPr>
          <p:cNvPr id="4" name="Marcador de texto 3">
            <a:extLst>
              <a:ext uri="{FF2B5EF4-FFF2-40B4-BE49-F238E27FC236}">
                <a16:creationId xmlns:a16="http://schemas.microsoft.com/office/drawing/2014/main" id="{3EAD103A-BA38-6BC5-9374-C84FD40D1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9D796E-B22D-7C61-4D71-8860F86852B9}"/>
              </a:ext>
            </a:extLst>
          </p:cNvPr>
          <p:cNvSpPr>
            <a:spLocks noGrp="1"/>
          </p:cNvSpPr>
          <p:nvPr>
            <p:ph type="dt" sz="half" idx="10"/>
          </p:nvPr>
        </p:nvSpPr>
        <p:spPr/>
        <p:txBody>
          <a:bodyPr/>
          <a:lstStyle/>
          <a:p>
            <a:fld id="{1D722874-C915-465C-9D23-2B6D09CEAEAA}" type="datetimeFigureOut">
              <a:rPr lang="es-CR" smtClean="0"/>
              <a:t>7/10/2025</a:t>
            </a:fld>
            <a:endParaRPr lang="es-CR" dirty="0"/>
          </a:p>
        </p:txBody>
      </p:sp>
      <p:sp>
        <p:nvSpPr>
          <p:cNvPr id="6" name="Marcador de pie de página 5">
            <a:extLst>
              <a:ext uri="{FF2B5EF4-FFF2-40B4-BE49-F238E27FC236}">
                <a16:creationId xmlns:a16="http://schemas.microsoft.com/office/drawing/2014/main" id="{28AA224B-9AA4-9A41-A7BD-EA672FC79C0C}"/>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928D4753-5EDA-665C-86A2-D7C3ECCD987C}"/>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63305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99D51A-18E4-6E2D-68B7-AA28B7569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6435BA7-77CF-5EA8-E0DE-C22CAD8D7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80B187F-A123-3FD5-A047-D5E09781A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22874-C915-465C-9D23-2B6D09CEAEAA}" type="datetimeFigureOut">
              <a:rPr lang="es-CR" smtClean="0"/>
              <a:t>7/10/2025</a:t>
            </a:fld>
            <a:endParaRPr lang="es-CR" dirty="0"/>
          </a:p>
        </p:txBody>
      </p:sp>
      <p:sp>
        <p:nvSpPr>
          <p:cNvPr id="5" name="Marcador de pie de página 4">
            <a:extLst>
              <a:ext uri="{FF2B5EF4-FFF2-40B4-BE49-F238E27FC236}">
                <a16:creationId xmlns:a16="http://schemas.microsoft.com/office/drawing/2014/main" id="{1A50BE35-B896-0426-CA92-101C90F71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dirty="0"/>
          </a:p>
        </p:txBody>
      </p:sp>
      <p:sp>
        <p:nvSpPr>
          <p:cNvPr id="6" name="Marcador de número de diapositiva 5">
            <a:extLst>
              <a:ext uri="{FF2B5EF4-FFF2-40B4-BE49-F238E27FC236}">
                <a16:creationId xmlns:a16="http://schemas.microsoft.com/office/drawing/2014/main" id="{D2059097-FCBB-A023-0BEC-CA37F45F55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9294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023820A-DF44-17EF-63DC-8EA324315BB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A green and black background with leaves and beans&#10;&#10;Description automatically generated">
            <a:extLst>
              <a:ext uri="{FF2B5EF4-FFF2-40B4-BE49-F238E27FC236}">
                <a16:creationId xmlns:a16="http://schemas.microsoft.com/office/drawing/2014/main" id="{7D1AFD67-C80B-91CB-D1E8-FD603607B14B}"/>
              </a:ext>
            </a:extLst>
          </p:cNvPr>
          <p:cNvPicPr>
            <a:picLocks noChangeAspect="1"/>
          </p:cNvPicPr>
          <p:nvPr/>
        </p:nvPicPr>
        <p:blipFill>
          <a:blip r:embed="rId4"/>
          <a:stretch>
            <a:fillRect/>
          </a:stretch>
        </p:blipFill>
        <p:spPr>
          <a:xfrm>
            <a:off x="0" y="0"/>
            <a:ext cx="12192000" cy="6775252"/>
          </a:xfrm>
          <a:prstGeom prst="rect">
            <a:avLst/>
          </a:prstGeom>
        </p:spPr>
      </p:pic>
      <p:sp>
        <p:nvSpPr>
          <p:cNvPr id="7" name="CuadroTexto 6">
            <a:extLst>
              <a:ext uri="{FF2B5EF4-FFF2-40B4-BE49-F238E27FC236}">
                <a16:creationId xmlns:a16="http://schemas.microsoft.com/office/drawing/2014/main" id="{3071343C-7329-FA2B-6A24-367A0C259788}"/>
              </a:ext>
            </a:extLst>
          </p:cNvPr>
          <p:cNvSpPr txBox="1"/>
          <p:nvPr/>
        </p:nvSpPr>
        <p:spPr>
          <a:xfrm>
            <a:off x="3298024" y="3641472"/>
            <a:ext cx="6147901" cy="1446550"/>
          </a:xfrm>
          <a:prstGeom prst="rect">
            <a:avLst/>
          </a:prstGeom>
          <a:solidFill>
            <a:srgbClr val="648F6C">
              <a:alpha val="80000"/>
            </a:srgb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s-ES" sz="4400" b="1" spc="-5" dirty="0">
                <a:solidFill>
                  <a:schemeClr val="bg1"/>
                </a:solidFill>
                <a:latin typeface="Calibri"/>
                <a:cs typeface="Calibri"/>
              </a:rPr>
              <a:t>ESTADÍSTICA DE CAFÉ AL 6 DE OCTUBRE DE 2025</a:t>
            </a:r>
          </a:p>
        </p:txBody>
      </p:sp>
      <p:pic>
        <p:nvPicPr>
          <p:cNvPr id="8" name="Imagen 7" descr="Imagen que contiene Logotipo&#10;&#10;Descripción generada automáticamente">
            <a:extLst>
              <a:ext uri="{FF2B5EF4-FFF2-40B4-BE49-F238E27FC236}">
                <a16:creationId xmlns:a16="http://schemas.microsoft.com/office/drawing/2014/main" id="{37A72502-96E8-7145-F4CC-B9E2410C1A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131733" y="72658"/>
            <a:ext cx="3928534" cy="3915755"/>
          </a:xfrm>
          <a:prstGeom prst="rect">
            <a:avLst/>
          </a:prstGeom>
          <a:noFill/>
          <a:ln>
            <a:noFill/>
          </a:ln>
        </p:spPr>
      </p:pic>
    </p:spTree>
    <p:extLst>
      <p:ext uri="{BB962C8B-B14F-4D97-AF65-F5344CB8AC3E}">
        <p14:creationId xmlns:p14="http://schemas.microsoft.com/office/powerpoint/2010/main" val="279495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6C817-A942-0AC6-ED91-F98C0B98ED5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1596834-E550-F336-CA25-37FC15937FB2}"/>
              </a:ext>
            </a:extLst>
          </p:cNvPr>
          <p:cNvSpPr/>
          <p:nvPr/>
        </p:nvSpPr>
        <p:spPr>
          <a:xfrm>
            <a:off x="0" y="6091881"/>
            <a:ext cx="12192001" cy="766119"/>
          </a:xfrm>
          <a:prstGeom prst="rect">
            <a:avLst/>
          </a:prstGeom>
          <a:solidFill>
            <a:srgbClr val="889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 name="CuadroTexto 1">
            <a:extLst>
              <a:ext uri="{FF2B5EF4-FFF2-40B4-BE49-F238E27FC236}">
                <a16:creationId xmlns:a16="http://schemas.microsoft.com/office/drawing/2014/main" id="{BCE1ED31-EABB-35A9-47D5-D2E2A53CA28E}"/>
              </a:ext>
            </a:extLst>
          </p:cNvPr>
          <p:cNvSpPr txBox="1"/>
          <p:nvPr/>
        </p:nvSpPr>
        <p:spPr>
          <a:xfrm>
            <a:off x="621712" y="6556420"/>
            <a:ext cx="10948575" cy="307777"/>
          </a:xfrm>
          <a:prstGeom prst="rect">
            <a:avLst/>
          </a:prstGeom>
          <a:noFill/>
        </p:spPr>
        <p:txBody>
          <a:bodyPr wrap="none" rtlCol="0">
            <a:spAutoFit/>
          </a:bodyPr>
          <a:lstStyle>
            <a:defPPr>
              <a:defRPr lang="es-CR"/>
            </a:defPPr>
            <a:lvl1pPr fontAlgn="base">
              <a:defRPr sz="1400">
                <a:solidFill>
                  <a:schemeClr val="bg1"/>
                </a:solidFill>
              </a:defRPr>
            </a:lvl1pPr>
          </a:lstStyle>
          <a:p>
            <a:r>
              <a:rPr lang="es-CR" dirty="0"/>
              <a:t>"Trabajo en equipo: juntos logramos más. Colaboramos con pasión y determinación para alcanzar metas compartidas.”      </a:t>
            </a:r>
            <a:r>
              <a:rPr lang="es-CR" b="1" dirty="0"/>
              <a:t>Comisión de Valores ICAFE</a:t>
            </a:r>
            <a:r>
              <a:rPr lang="es-CR" dirty="0"/>
              <a:t>​</a:t>
            </a:r>
            <a:endParaRPr lang="es-CR" b="1" dirty="0"/>
          </a:p>
        </p:txBody>
      </p:sp>
      <p:sp>
        <p:nvSpPr>
          <p:cNvPr id="5" name="CuadroTexto 4">
            <a:extLst>
              <a:ext uri="{FF2B5EF4-FFF2-40B4-BE49-F238E27FC236}">
                <a16:creationId xmlns:a16="http://schemas.microsoft.com/office/drawing/2014/main" id="{8411A871-7DB1-D6DF-1EF0-3DD8AB30B465}"/>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INFORME COMPARATIVO DE CAFÉ EN FRUTA</a:t>
            </a:r>
          </a:p>
        </p:txBody>
      </p:sp>
      <p:sp>
        <p:nvSpPr>
          <p:cNvPr id="6" name="CuadroTexto 5">
            <a:extLst>
              <a:ext uri="{FF2B5EF4-FFF2-40B4-BE49-F238E27FC236}">
                <a16:creationId xmlns:a16="http://schemas.microsoft.com/office/drawing/2014/main" id="{6A5C03EB-7E4F-9ADF-B2E6-AE7D6626F298}"/>
              </a:ext>
            </a:extLst>
          </p:cNvPr>
          <p:cNvSpPr txBox="1"/>
          <p:nvPr/>
        </p:nvSpPr>
        <p:spPr>
          <a:xfrm>
            <a:off x="1097558" y="722720"/>
            <a:ext cx="10223498" cy="72967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Comportamiento de la cosecha 2025-2026</a:t>
            </a:r>
          </a:p>
          <a:p>
            <a:r>
              <a:rPr lang="es-ES" sz="2000" dirty="0">
                <a:latin typeface="Calibri" panose="020F0502020204030204" pitchFamily="34" charset="0"/>
                <a:cs typeface="Calibri" panose="020F0502020204030204" pitchFamily="34" charset="0"/>
              </a:rPr>
              <a:t>y afluencia de café de las cosechas 2023-2024, 2024-2025 y 2025-2026 (en fanegas)</a:t>
            </a:r>
          </a:p>
          <a:p>
            <a:endParaRPr lang="es-ES" sz="2000" dirty="0">
              <a:latin typeface="Calibri" panose="020F050202020403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BE541462-B9DC-E425-92CE-1A56DE1AB071}"/>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6 de Octubre 2025</a:t>
            </a:r>
          </a:p>
          <a:p>
            <a:endParaRPr lang="es-ES" sz="2000" dirty="0">
              <a:latin typeface="Calibri" panose="020F0502020204030204" pitchFamily="34" charset="0"/>
              <a:cs typeface="Calibri" panose="020F0502020204030204" pitchFamily="34" charset="0"/>
            </a:endParaRPr>
          </a:p>
        </p:txBody>
      </p:sp>
      <p:grpSp>
        <p:nvGrpSpPr>
          <p:cNvPr id="7" name="Grupo 6">
            <a:extLst>
              <a:ext uri="{FF2B5EF4-FFF2-40B4-BE49-F238E27FC236}">
                <a16:creationId xmlns:a16="http://schemas.microsoft.com/office/drawing/2014/main" id="{689ED4E2-27FA-BB1A-5950-ADB6C99A97A4}"/>
              </a:ext>
            </a:extLst>
          </p:cNvPr>
          <p:cNvGrpSpPr/>
          <p:nvPr/>
        </p:nvGrpSpPr>
        <p:grpSpPr>
          <a:xfrm>
            <a:off x="0" y="5844711"/>
            <a:ext cx="12192001" cy="689688"/>
            <a:chOff x="0" y="5830529"/>
            <a:chExt cx="12192001" cy="731302"/>
          </a:xfrm>
        </p:grpSpPr>
        <p:pic>
          <p:nvPicPr>
            <p:cNvPr id="10" name="Imagen 9">
              <a:extLst>
                <a:ext uri="{FF2B5EF4-FFF2-40B4-BE49-F238E27FC236}">
                  <a16:creationId xmlns:a16="http://schemas.microsoft.com/office/drawing/2014/main" id="{9B419D4C-1A18-7B91-15EE-606871BAB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30529"/>
              <a:ext cx="12192001" cy="731302"/>
            </a:xfrm>
            <a:prstGeom prst="rect">
              <a:avLst/>
            </a:prstGeom>
          </p:spPr>
        </p:pic>
        <p:pic>
          <p:nvPicPr>
            <p:cNvPr id="11" name="Imagen 10">
              <a:extLst>
                <a:ext uri="{FF2B5EF4-FFF2-40B4-BE49-F238E27FC236}">
                  <a16:creationId xmlns:a16="http://schemas.microsoft.com/office/drawing/2014/main" id="{2176E44C-AA74-74EB-5D19-1F9A88830C36}"/>
                </a:ext>
              </a:extLst>
            </p:cNvPr>
            <p:cNvPicPr>
              <a:picLocks noChangeAspect="1"/>
            </p:cNvPicPr>
            <p:nvPr/>
          </p:nvPicPr>
          <p:blipFill>
            <a:blip r:embed="rId4"/>
            <a:stretch>
              <a:fillRect/>
            </a:stretch>
          </p:blipFill>
          <p:spPr>
            <a:xfrm>
              <a:off x="5653868" y="5879689"/>
              <a:ext cx="1376197" cy="590373"/>
            </a:xfrm>
            <a:prstGeom prst="rect">
              <a:avLst/>
            </a:prstGeom>
          </p:spPr>
        </p:pic>
      </p:grpSp>
      <p:pic>
        <p:nvPicPr>
          <p:cNvPr id="12" name="Imagen 11" descr="Imagen que contiene rueda, dibujo&#10;&#10;Descripción generada automáticamente">
            <a:extLst>
              <a:ext uri="{FF2B5EF4-FFF2-40B4-BE49-F238E27FC236}">
                <a16:creationId xmlns:a16="http://schemas.microsoft.com/office/drawing/2014/main" id="{564A4B16-2EA8-9E7C-7B7A-86CE7EEBBBA0}"/>
              </a:ext>
            </a:extLst>
          </p:cNvPr>
          <p:cNvPicPr>
            <a:picLocks noChangeAspect="1"/>
          </p:cNvPicPr>
          <p:nvPr/>
        </p:nvPicPr>
        <p:blipFill>
          <a:blip r:embed="rId5"/>
          <a:stretch>
            <a:fillRect/>
          </a:stretch>
        </p:blipFill>
        <p:spPr>
          <a:xfrm>
            <a:off x="5170865" y="5949467"/>
            <a:ext cx="1850267" cy="464349"/>
          </a:xfrm>
          <a:prstGeom prst="rect">
            <a:avLst/>
          </a:prstGeom>
        </p:spPr>
      </p:pic>
      <p:pic>
        <p:nvPicPr>
          <p:cNvPr id="13" name="Imagen 12">
            <a:extLst>
              <a:ext uri="{FF2B5EF4-FFF2-40B4-BE49-F238E27FC236}">
                <a16:creationId xmlns:a16="http://schemas.microsoft.com/office/drawing/2014/main" id="{9ABE9F4D-9F90-2C1B-33B6-21FE6218415F}"/>
              </a:ext>
            </a:extLst>
          </p:cNvPr>
          <p:cNvPicPr>
            <a:picLocks noChangeAspect="1"/>
          </p:cNvPicPr>
          <p:nvPr/>
        </p:nvPicPr>
        <p:blipFill>
          <a:blip r:embed="rId6"/>
          <a:stretch>
            <a:fillRect/>
          </a:stretch>
        </p:blipFill>
        <p:spPr>
          <a:xfrm>
            <a:off x="1097558" y="1510785"/>
            <a:ext cx="10223498" cy="3847363"/>
          </a:xfrm>
          <a:prstGeom prst="rect">
            <a:avLst/>
          </a:prstGeom>
        </p:spPr>
      </p:pic>
    </p:spTree>
    <p:extLst>
      <p:ext uri="{BB962C8B-B14F-4D97-AF65-F5344CB8AC3E}">
        <p14:creationId xmlns:p14="http://schemas.microsoft.com/office/powerpoint/2010/main" val="135206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4C295-0F99-DC4B-0766-9B55BC07EF6F}"/>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15C33156-6157-968D-244F-650A5184862A}"/>
              </a:ext>
            </a:extLst>
          </p:cNvPr>
          <p:cNvPicPr>
            <a:picLocks noChangeAspect="1"/>
          </p:cNvPicPr>
          <p:nvPr/>
        </p:nvPicPr>
        <p:blipFill>
          <a:blip r:embed="rId3"/>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3D674BA-DD54-9398-A842-26102599D235}"/>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INFORME COMPARATIVO DE CAFÉ EN FRUTA</a:t>
            </a:r>
          </a:p>
        </p:txBody>
      </p:sp>
      <p:sp>
        <p:nvSpPr>
          <p:cNvPr id="9" name="CuadroTexto 8">
            <a:extLst>
              <a:ext uri="{FF2B5EF4-FFF2-40B4-BE49-F238E27FC236}">
                <a16:creationId xmlns:a16="http://schemas.microsoft.com/office/drawing/2014/main" id="{8579145C-49E3-0CEF-8542-96299EDA1AE4}"/>
              </a:ext>
            </a:extLst>
          </p:cNvPr>
          <p:cNvSpPr txBox="1"/>
          <p:nvPr/>
        </p:nvSpPr>
        <p:spPr>
          <a:xfrm>
            <a:off x="1097558" y="722720"/>
            <a:ext cx="1022349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solidFill>
                <a:srgbClr val="FFFFFF"/>
              </a:solidFill>
              <a:latin typeface="Calibri" panose="020F0502020204030204" pitchFamily="34" charset="0"/>
              <a:cs typeface="Calibri" panose="020F0502020204030204" pitchFamily="34" charset="0"/>
            </a:endParaRPr>
          </a:p>
          <a:p>
            <a:r>
              <a:rPr lang="es-ES" sz="2000" dirty="0">
                <a:solidFill>
                  <a:srgbClr val="FFFFFF"/>
                </a:solidFill>
                <a:latin typeface="Calibri" panose="020F0502020204030204" pitchFamily="34" charset="0"/>
                <a:cs typeface="Calibri" panose="020F0502020204030204" pitchFamily="34" charset="0"/>
              </a:rPr>
              <a:t>(EN FANEGAS) A la quincena del 16 al 30 de Setiembre de cada año</a:t>
            </a:r>
          </a:p>
          <a:p>
            <a:endParaRPr lang="es-ES" sz="2000" dirty="0">
              <a:solidFill>
                <a:srgbClr val="FFFFFF"/>
              </a:solidFill>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9E7255E1-6B42-980D-5C05-1EBB56E41197}"/>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6 de Octubre 2025</a:t>
            </a:r>
          </a:p>
          <a:p>
            <a:endParaRPr lang="es-ES" sz="2000" dirty="0">
              <a:latin typeface="Calibri" panose="020F0502020204030204" pitchFamily="34" charset="0"/>
              <a:cs typeface="Calibri" panose="020F0502020204030204" pitchFamily="34" charset="0"/>
            </a:endParaRPr>
          </a:p>
        </p:txBody>
      </p:sp>
      <p:graphicFrame>
        <p:nvGraphicFramePr>
          <p:cNvPr id="3" name="Tabla 2">
            <a:extLst>
              <a:ext uri="{FF2B5EF4-FFF2-40B4-BE49-F238E27FC236}">
                <a16:creationId xmlns:a16="http://schemas.microsoft.com/office/drawing/2014/main" id="{68769EAD-2346-A4F8-7FD2-16E031E07A28}"/>
              </a:ext>
            </a:extLst>
          </p:cNvPr>
          <p:cNvGraphicFramePr>
            <a:graphicFrameLocks noGrp="1"/>
          </p:cNvGraphicFramePr>
          <p:nvPr>
            <p:extLst>
              <p:ext uri="{D42A27DB-BD31-4B8C-83A1-F6EECF244321}">
                <p14:modId xmlns:p14="http://schemas.microsoft.com/office/powerpoint/2010/main" val="579032893"/>
              </p:ext>
            </p:extLst>
          </p:nvPr>
        </p:nvGraphicFramePr>
        <p:xfrm>
          <a:off x="1097558" y="1316081"/>
          <a:ext cx="10223498" cy="3792855"/>
        </p:xfrm>
        <a:graphic>
          <a:graphicData uri="http://schemas.openxmlformats.org/drawingml/2006/table">
            <a:tbl>
              <a:tblPr/>
              <a:tblGrid>
                <a:gridCol w="1946182">
                  <a:extLst>
                    <a:ext uri="{9D8B030D-6E8A-4147-A177-3AD203B41FA5}">
                      <a16:colId xmlns:a16="http://schemas.microsoft.com/office/drawing/2014/main" val="2527395099"/>
                    </a:ext>
                  </a:extLst>
                </a:gridCol>
                <a:gridCol w="1214853">
                  <a:extLst>
                    <a:ext uri="{9D8B030D-6E8A-4147-A177-3AD203B41FA5}">
                      <a16:colId xmlns:a16="http://schemas.microsoft.com/office/drawing/2014/main" val="745442048"/>
                    </a:ext>
                  </a:extLst>
                </a:gridCol>
                <a:gridCol w="970069">
                  <a:extLst>
                    <a:ext uri="{9D8B030D-6E8A-4147-A177-3AD203B41FA5}">
                      <a16:colId xmlns:a16="http://schemas.microsoft.com/office/drawing/2014/main" val="621873742"/>
                    </a:ext>
                  </a:extLst>
                </a:gridCol>
                <a:gridCol w="1027487">
                  <a:extLst>
                    <a:ext uri="{9D8B030D-6E8A-4147-A177-3AD203B41FA5}">
                      <a16:colId xmlns:a16="http://schemas.microsoft.com/office/drawing/2014/main" val="3592857254"/>
                    </a:ext>
                  </a:extLst>
                </a:gridCol>
                <a:gridCol w="1027487">
                  <a:extLst>
                    <a:ext uri="{9D8B030D-6E8A-4147-A177-3AD203B41FA5}">
                      <a16:colId xmlns:a16="http://schemas.microsoft.com/office/drawing/2014/main" val="3211524998"/>
                    </a:ext>
                  </a:extLst>
                </a:gridCol>
                <a:gridCol w="1024465">
                  <a:extLst>
                    <a:ext uri="{9D8B030D-6E8A-4147-A177-3AD203B41FA5}">
                      <a16:colId xmlns:a16="http://schemas.microsoft.com/office/drawing/2014/main" val="2791617272"/>
                    </a:ext>
                  </a:extLst>
                </a:gridCol>
                <a:gridCol w="961003">
                  <a:extLst>
                    <a:ext uri="{9D8B030D-6E8A-4147-A177-3AD203B41FA5}">
                      <a16:colId xmlns:a16="http://schemas.microsoft.com/office/drawing/2014/main" val="3750895347"/>
                    </a:ext>
                  </a:extLst>
                </a:gridCol>
                <a:gridCol w="1027487">
                  <a:extLst>
                    <a:ext uri="{9D8B030D-6E8A-4147-A177-3AD203B41FA5}">
                      <a16:colId xmlns:a16="http://schemas.microsoft.com/office/drawing/2014/main" val="2253308179"/>
                    </a:ext>
                  </a:extLst>
                </a:gridCol>
                <a:gridCol w="1024465">
                  <a:extLst>
                    <a:ext uri="{9D8B030D-6E8A-4147-A177-3AD203B41FA5}">
                      <a16:colId xmlns:a16="http://schemas.microsoft.com/office/drawing/2014/main" val="720379537"/>
                    </a:ext>
                  </a:extLst>
                </a:gridCol>
              </a:tblGrid>
              <a:tr h="200025">
                <a:tc rowSpan="3">
                  <a:txBody>
                    <a:bodyPr/>
                    <a:lstStyle/>
                    <a:p>
                      <a:pPr algn="ctr" fontAlgn="ctr">
                        <a:buNone/>
                      </a:pPr>
                      <a:r>
                        <a:rPr lang="es-CR" sz="1200" b="0" i="0" u="none" strike="noStrike">
                          <a:effectLst/>
                          <a:latin typeface="Calibri" panose="020F0502020204030204" pitchFamily="34" charset="0"/>
                        </a:rPr>
                        <a:t>ZONAS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buNone/>
                      </a:pPr>
                      <a:r>
                        <a:rPr lang="es-CR" sz="1200" b="1" i="0" u="none" strike="noStrike">
                          <a:effectLst/>
                          <a:latin typeface="Calibri" panose="020F0502020204030204" pitchFamily="34" charset="0"/>
                        </a:rPr>
                        <a:t>Cosecha 2024-2025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1" i="0" u="none" strike="noStrike">
                          <a:effectLst/>
                          <a:latin typeface="Calibri" panose="020F0502020204030204" pitchFamily="34" charset="0"/>
                        </a:rPr>
                        <a:t>Cosecha 2025-2026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803134355"/>
                  </a:ext>
                </a:extLst>
              </a:tr>
              <a:tr h="200025">
                <a:tc v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16/09/24 al 30/09/24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16/09/25 al 30/09/25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094094266"/>
                  </a:ext>
                </a:extLst>
              </a:tr>
              <a:tr h="600075">
                <a:tc vMerge="1">
                  <a:txBody>
                    <a:bodyPr/>
                    <a:lstStyle/>
                    <a:p>
                      <a:endParaRPr lang="es-CR"/>
                    </a:p>
                  </a:txBody>
                  <a:tcPr/>
                </a:tc>
                <a:tc>
                  <a:txBody>
                    <a:bodyPr/>
                    <a:lstStyle/>
                    <a:p>
                      <a:pPr algn="ctr" fontAlgn="ctr">
                        <a:buNone/>
                      </a:pPr>
                      <a:r>
                        <a:rPr lang="es-CR" sz="1200" b="0" i="0" u="none" strike="noStrike">
                          <a:effectLst/>
                          <a:latin typeface="Calibri" panose="020F0502020204030204" pitchFamily="34" charset="0"/>
                        </a:rPr>
                        <a:t>Producción  Definitiva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Grado de avance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Producción Estimada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R" sz="1200" b="0" i="0" u="none" strike="noStrike">
                          <a:solidFill>
                            <a:srgbClr val="000000"/>
                          </a:solidFill>
                          <a:effectLst/>
                          <a:latin typeface="Calibri" panose="020F0502020204030204" pitchFamily="34" charset="0"/>
                        </a:rPr>
                        <a:t>% alcanzado según Estimación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3644198"/>
                  </a:ext>
                </a:extLst>
              </a:tr>
              <a:tr h="200025">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013424792"/>
                  </a:ext>
                </a:extLst>
              </a:tr>
              <a:tr h="200025">
                <a:tc>
                  <a:txBody>
                    <a:bodyPr/>
                    <a:lstStyle/>
                    <a:p>
                      <a:pPr algn="ctr" fontAlgn="b">
                        <a:buNone/>
                      </a:pPr>
                      <a:r>
                        <a:rPr lang="es-CR" sz="1200" b="0" i="0" u="none" strike="noStrike">
                          <a:effectLst/>
                          <a:latin typeface="Calibri" panose="020F0502020204030204" pitchFamily="34" charset="0"/>
                        </a:rPr>
                        <a:t>COTO BRUS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162,075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2,439</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1.50</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187,625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12,324</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6.57</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5,709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16137233"/>
                  </a:ext>
                </a:extLst>
              </a:tr>
              <a:tr h="200025">
                <a:tc>
                  <a:txBody>
                    <a:bodyPr/>
                    <a:lstStyle/>
                    <a:p>
                      <a:pPr algn="ctr" fontAlgn="b">
                        <a:buNone/>
                      </a:pPr>
                      <a:r>
                        <a:rPr lang="es-CR" sz="1200" b="0" i="0" u="none" strike="noStrike">
                          <a:effectLst/>
                          <a:latin typeface="Calibri" panose="020F0502020204030204" pitchFamily="34" charset="0"/>
                        </a:rPr>
                        <a:t>LOS SANTOS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806,474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466</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0.06</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443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632,600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1,728</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0.27</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1,112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69044262"/>
                  </a:ext>
                </a:extLst>
              </a:tr>
              <a:tr h="200025">
                <a:tc>
                  <a:txBody>
                    <a:bodyPr/>
                    <a:lstStyle/>
                    <a:p>
                      <a:pPr algn="ctr" fontAlgn="b">
                        <a:buNone/>
                      </a:pPr>
                      <a:r>
                        <a:rPr lang="es-CR" sz="1200" b="0" i="0" u="none" strike="noStrike">
                          <a:effectLst/>
                          <a:latin typeface="Calibri" panose="020F0502020204030204" pitchFamily="34" charset="0"/>
                        </a:rPr>
                        <a:t>PEREZ ZELEDON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224,059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126</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0.06</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235,965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583</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0.25</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411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48423156"/>
                  </a:ext>
                </a:extLst>
              </a:tr>
              <a:tr h="200025">
                <a:tc>
                  <a:txBody>
                    <a:bodyPr/>
                    <a:lstStyle/>
                    <a:p>
                      <a:pPr algn="ctr" fontAlgn="b">
                        <a:buNone/>
                      </a:pPr>
                      <a:r>
                        <a:rPr lang="es-CR" sz="1200" b="0" i="0" u="none" strike="noStrike">
                          <a:effectLst/>
                          <a:latin typeface="Calibri" panose="020F0502020204030204" pitchFamily="34" charset="0"/>
                        </a:rPr>
                        <a:t>TURRIALBA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99,238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3,515</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3.54</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1,990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73,491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3,576</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4.87</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1,546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18992025"/>
                  </a:ext>
                </a:extLst>
              </a:tr>
              <a:tr h="200025">
                <a:tc>
                  <a:txBody>
                    <a:bodyPr/>
                    <a:lstStyle/>
                    <a:p>
                      <a:pPr algn="ctr" fontAlgn="b">
                        <a:buNone/>
                      </a:pPr>
                      <a:r>
                        <a:rPr lang="es-CR" sz="1200" b="0" i="0" u="none" strike="noStrike">
                          <a:effectLst/>
                          <a:latin typeface="Calibri" panose="020F0502020204030204" pitchFamily="34" charset="0"/>
                        </a:rPr>
                        <a:t>VALLE CENTRAL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240,908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0.00</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258,677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0.00</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54133472"/>
                  </a:ext>
                </a:extLst>
              </a:tr>
              <a:tr h="200025">
                <a:tc>
                  <a:txBody>
                    <a:bodyPr/>
                    <a:lstStyle/>
                    <a:p>
                      <a:pPr algn="ctr" fontAlgn="b">
                        <a:buNone/>
                      </a:pPr>
                      <a:r>
                        <a:rPr lang="es-CR" sz="1200" b="0" i="0" u="none" strike="noStrike">
                          <a:effectLst/>
                          <a:latin typeface="Calibri" panose="020F0502020204030204" pitchFamily="34" charset="0"/>
                        </a:rPr>
                        <a:t>VALLE OCCIDENTAL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267,012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349</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0.13</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348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356,058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51</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0.01</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14918504"/>
                  </a:ext>
                </a:extLst>
              </a:tr>
              <a:tr h="200025">
                <a:tc>
                  <a:txBody>
                    <a:bodyPr/>
                    <a:lstStyle/>
                    <a:p>
                      <a:pPr algn="ctr" fontAlgn="b">
                        <a:buNone/>
                      </a:pPr>
                      <a:r>
                        <a:rPr lang="es-CR" sz="1200" b="0" i="0" u="none" strike="noStrike">
                          <a:effectLst/>
                          <a:latin typeface="Calibri" panose="020F0502020204030204" pitchFamily="34" charset="0"/>
                        </a:rPr>
                        <a:t>ZONA NORTE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12,862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0.00</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18,748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0.00</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99513377"/>
                  </a:ext>
                </a:extLst>
              </a:tr>
              <a:tr h="200025">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5603928"/>
                  </a:ext>
                </a:extLst>
              </a:tr>
              <a:tr h="200025">
                <a:tc>
                  <a:txBody>
                    <a:bodyPr/>
                    <a:lstStyle/>
                    <a:p>
                      <a:pPr algn="ctr" fontAlgn="b">
                        <a:buNone/>
                      </a:pPr>
                      <a:r>
                        <a:rPr lang="es-CR" sz="1200" b="0" i="0" u="none" strike="noStrike">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1,812,628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6,896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0.38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2,967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1,763,164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18,263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1.04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8,820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3268083"/>
                  </a:ext>
                </a:extLst>
              </a:tr>
              <a:tr h="200025">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6435652"/>
                  </a:ext>
                </a:extLst>
              </a:tr>
              <a:tr h="190500">
                <a:tc gridSpan="9">
                  <a:txBody>
                    <a:bodyPr/>
                    <a:lstStyle/>
                    <a:p>
                      <a:pPr algn="l" fontAlgn="t">
                        <a:buNone/>
                      </a:pPr>
                      <a:r>
                        <a:rPr lang="es-ES" sz="1200" b="0" i="0" u="none" strike="noStrike">
                          <a:effectLst/>
                          <a:latin typeface="Calibri" panose="020F0502020204030204" pitchFamily="34" charset="0"/>
                        </a:rPr>
                        <a:t>Comparativo entre las cosechas 2024-2025 y la 2025-2026, se presenta la información por cada una de las zonas.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333508993"/>
                  </a:ext>
                </a:extLst>
              </a:tr>
              <a:tr h="200025">
                <a:tc gridSpan="9">
                  <a:txBody>
                    <a:bodyPr/>
                    <a:lstStyle/>
                    <a:p>
                      <a:pPr algn="l" fontAlgn="t">
                        <a:buNone/>
                      </a:pPr>
                      <a:r>
                        <a:rPr lang="es-ES" sz="1200" b="0" i="0" u="none" strike="noStrike">
                          <a:effectLst/>
                          <a:latin typeface="Calibri" panose="020F0502020204030204" pitchFamily="34" charset="0"/>
                        </a:rPr>
                        <a:t>La producción estimada de la cosecha 2025-2026 es la establecida por el CICAFE en su primera estimación con nómina completa.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586483709"/>
                  </a:ext>
                </a:extLst>
              </a:tr>
              <a:tr h="200025">
                <a:tc gridSpan="9">
                  <a:txBody>
                    <a:bodyPr/>
                    <a:lstStyle/>
                    <a:p>
                      <a:pPr algn="l" fontAlgn="t">
                        <a:buNone/>
                      </a:pPr>
                      <a:r>
                        <a:rPr lang="es-ES" sz="1200" b="0" i="0" u="none" strike="noStrike" dirty="0">
                          <a:effectLst/>
                          <a:latin typeface="Calibri" panose="020F0502020204030204" pitchFamily="34" charset="0"/>
                        </a:rPr>
                        <a:t>La cosecha 2024-2025 corresponde a la producción definitiva.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765746914"/>
                  </a:ext>
                </a:extLst>
              </a:tr>
            </a:tbl>
          </a:graphicData>
        </a:graphic>
      </p:graphicFrame>
    </p:spTree>
    <p:extLst>
      <p:ext uri="{BB962C8B-B14F-4D97-AF65-F5344CB8AC3E}">
        <p14:creationId xmlns:p14="http://schemas.microsoft.com/office/powerpoint/2010/main" val="201350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FB729-570D-6227-61CD-4F61F8C558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39A630A6-330E-1108-85D6-8C692126D60E}"/>
              </a:ext>
            </a:extLst>
          </p:cNvPr>
          <p:cNvPicPr>
            <a:picLocks noChangeAspect="1"/>
          </p:cNvPicPr>
          <p:nvPr/>
        </p:nvPicPr>
        <p:blipFill>
          <a:blip r:embed="rId3"/>
          <a:stretch>
            <a:fillRect/>
          </a:stretch>
        </p:blipFill>
        <p:spPr>
          <a:xfrm>
            <a:off x="0" y="-3737"/>
            <a:ext cx="12192000" cy="6858000"/>
          </a:xfrm>
          <a:prstGeom prst="rect">
            <a:avLst/>
          </a:prstGeom>
        </p:spPr>
      </p:pic>
      <p:sp>
        <p:nvSpPr>
          <p:cNvPr id="2" name="Título 1">
            <a:extLst>
              <a:ext uri="{FF2B5EF4-FFF2-40B4-BE49-F238E27FC236}">
                <a16:creationId xmlns:a16="http://schemas.microsoft.com/office/drawing/2014/main" id="{A82AB05F-6454-A447-7BCA-7F1E5EC737CE}"/>
              </a:ext>
            </a:extLst>
          </p:cNvPr>
          <p:cNvSpPr txBox="1">
            <a:spLocks/>
          </p:cNvSpPr>
          <p:nvPr/>
        </p:nvSpPr>
        <p:spPr>
          <a:xfrm>
            <a:off x="1120386" y="689964"/>
            <a:ext cx="9823469"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COSECHA</a:t>
            </a:r>
            <a:r>
              <a:rPr lang="es-ES" sz="2000" dirty="0">
                <a:latin typeface="Calibri" panose="020F0502020204030204" pitchFamily="34" charset="0"/>
                <a:cs typeface="Calibri" panose="020F0502020204030204" pitchFamily="34" charset="0"/>
              </a:rPr>
              <a:t> 2025/2026   (EN Ud.46 KILOGRAMOS)   </a:t>
            </a:r>
          </a:p>
        </p:txBody>
      </p:sp>
      <p:sp>
        <p:nvSpPr>
          <p:cNvPr id="3" name="Título 1">
            <a:extLst>
              <a:ext uri="{FF2B5EF4-FFF2-40B4-BE49-F238E27FC236}">
                <a16:creationId xmlns:a16="http://schemas.microsoft.com/office/drawing/2014/main" id="{844E946B-731D-2944-BB91-C2E6ABE84B93}"/>
              </a:ext>
            </a:extLst>
          </p:cNvPr>
          <p:cNvSpPr txBox="1">
            <a:spLocks/>
          </p:cNvSpPr>
          <p:nvPr/>
        </p:nvSpPr>
        <p:spPr>
          <a:xfrm>
            <a:off x="8547237" y="5392768"/>
            <a:ext cx="3644763" cy="364718"/>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6 de Octubre 2025</a:t>
            </a:r>
          </a:p>
        </p:txBody>
      </p:sp>
      <p:sp>
        <p:nvSpPr>
          <p:cNvPr id="8" name="CuadroTexto 7">
            <a:extLst>
              <a:ext uri="{FF2B5EF4-FFF2-40B4-BE49-F238E27FC236}">
                <a16:creationId xmlns:a16="http://schemas.microsoft.com/office/drawing/2014/main" id="{2A96E8E0-0B9E-CA8C-1FDD-5F5667331354}"/>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a:t>
            </a:r>
          </a:p>
        </p:txBody>
      </p:sp>
      <p:graphicFrame>
        <p:nvGraphicFramePr>
          <p:cNvPr id="4" name="Tabla 3">
            <a:extLst>
              <a:ext uri="{FF2B5EF4-FFF2-40B4-BE49-F238E27FC236}">
                <a16:creationId xmlns:a16="http://schemas.microsoft.com/office/drawing/2014/main" id="{4420212A-14EF-24EA-06E6-CC7779F4E0E4}"/>
              </a:ext>
            </a:extLst>
          </p:cNvPr>
          <p:cNvGraphicFramePr>
            <a:graphicFrameLocks noGrp="1"/>
          </p:cNvGraphicFramePr>
          <p:nvPr>
            <p:extLst>
              <p:ext uri="{D42A27DB-BD31-4B8C-83A1-F6EECF244321}">
                <p14:modId xmlns:p14="http://schemas.microsoft.com/office/powerpoint/2010/main" val="2493176637"/>
              </p:ext>
            </p:extLst>
          </p:nvPr>
        </p:nvGraphicFramePr>
        <p:xfrm>
          <a:off x="1120386" y="1262748"/>
          <a:ext cx="9823469" cy="3895187"/>
        </p:xfrm>
        <a:graphic>
          <a:graphicData uri="http://schemas.openxmlformats.org/drawingml/2006/table">
            <a:tbl>
              <a:tblPr/>
              <a:tblGrid>
                <a:gridCol w="3001940">
                  <a:extLst>
                    <a:ext uri="{9D8B030D-6E8A-4147-A177-3AD203B41FA5}">
                      <a16:colId xmlns:a16="http://schemas.microsoft.com/office/drawing/2014/main" val="3394811099"/>
                    </a:ext>
                  </a:extLst>
                </a:gridCol>
                <a:gridCol w="1576895">
                  <a:extLst>
                    <a:ext uri="{9D8B030D-6E8A-4147-A177-3AD203B41FA5}">
                      <a16:colId xmlns:a16="http://schemas.microsoft.com/office/drawing/2014/main" val="2530117107"/>
                    </a:ext>
                  </a:extLst>
                </a:gridCol>
                <a:gridCol w="1243995">
                  <a:extLst>
                    <a:ext uri="{9D8B030D-6E8A-4147-A177-3AD203B41FA5}">
                      <a16:colId xmlns:a16="http://schemas.microsoft.com/office/drawing/2014/main" val="3370481825"/>
                    </a:ext>
                  </a:extLst>
                </a:gridCol>
                <a:gridCol w="1427966">
                  <a:extLst>
                    <a:ext uri="{9D8B030D-6E8A-4147-A177-3AD203B41FA5}">
                      <a16:colId xmlns:a16="http://schemas.microsoft.com/office/drawing/2014/main" val="1406589686"/>
                    </a:ext>
                  </a:extLst>
                </a:gridCol>
                <a:gridCol w="1357881">
                  <a:extLst>
                    <a:ext uri="{9D8B030D-6E8A-4147-A177-3AD203B41FA5}">
                      <a16:colId xmlns:a16="http://schemas.microsoft.com/office/drawing/2014/main" val="1337427773"/>
                    </a:ext>
                  </a:extLst>
                </a:gridCol>
                <a:gridCol w="1214792">
                  <a:extLst>
                    <a:ext uri="{9D8B030D-6E8A-4147-A177-3AD203B41FA5}">
                      <a16:colId xmlns:a16="http://schemas.microsoft.com/office/drawing/2014/main" val="192032923"/>
                    </a:ext>
                  </a:extLst>
                </a:gridCol>
              </a:tblGrid>
              <a:tr h="645320">
                <a:tc>
                  <a:txBody>
                    <a:bodyPr/>
                    <a:lstStyle/>
                    <a:p>
                      <a:pPr algn="ctr" fontAlgn="ctr">
                        <a:buNone/>
                      </a:pPr>
                      <a:r>
                        <a:rPr lang="es-CR" sz="15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5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5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500" b="1" i="0" u="none" strike="noStrike">
                          <a:effectLst/>
                          <a:latin typeface="Calibri Light" panose="020F0302020204030204" pitchFamily="34" charset="0"/>
                        </a:rPr>
                        <a:t>% Producción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500" b="1" i="0" u="none" strike="noStrike">
                          <a:effectLst/>
                          <a:latin typeface="Calibri Light" panose="020F0302020204030204" pitchFamily="34" charset="0"/>
                        </a:rPr>
                        <a:t>% Sobre venta de  Exportación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7924461"/>
                  </a:ext>
                </a:extLst>
              </a:tr>
              <a:tr h="231130">
                <a:tc>
                  <a:txBody>
                    <a:bodyPr/>
                    <a:lstStyle/>
                    <a:p>
                      <a:pPr algn="l" fontAlgn="b">
                        <a:buNone/>
                      </a:pPr>
                      <a:r>
                        <a:rPr lang="es-CR" sz="15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60589809"/>
                  </a:ext>
                </a:extLst>
              </a:tr>
              <a:tr h="231130">
                <a:tc>
                  <a:txBody>
                    <a:bodyPr/>
                    <a:lstStyle/>
                    <a:p>
                      <a:pPr algn="l" fontAlgn="b">
                        <a:buNone/>
                      </a:pPr>
                      <a:r>
                        <a:rPr lang="es-CR" sz="15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398,397</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$325.36 </a:t>
                      </a:r>
                    </a:p>
                  </a:txBody>
                  <a:tcPr marL="0" marR="0" marT="0" marB="0" anchor="ctr">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24.50</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71033092"/>
                  </a:ext>
                </a:extLst>
              </a:tr>
              <a:tr h="231130">
                <a:tc>
                  <a:txBody>
                    <a:bodyPr/>
                    <a:lstStyle/>
                    <a:p>
                      <a:pPr algn="l" fontAlgn="b">
                        <a:buNone/>
                      </a:pPr>
                      <a:r>
                        <a:rPr lang="es-CR" sz="1500" b="1" i="0" u="none" strike="noStrike">
                          <a:effectLst/>
                          <a:latin typeface="Calibri Light" panose="020F0302020204030204" pitchFamily="34" charset="0"/>
                        </a:rPr>
                        <a:t>Consignación 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77,258</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4.75</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58207646"/>
                  </a:ext>
                </a:extLst>
              </a:tr>
              <a:tr h="231130">
                <a:tc>
                  <a:txBody>
                    <a:bodyPr/>
                    <a:lstStyle/>
                    <a:p>
                      <a:pPr algn="l" fontAlgn="b">
                        <a:buNone/>
                      </a:pPr>
                      <a:r>
                        <a:rPr lang="es-CR" sz="1500" b="1" i="0" u="none" strike="noStrike">
                          <a:effectLst/>
                          <a:latin typeface="Calibri Light" panose="020F0302020204030204" pitchFamily="34" charset="0"/>
                        </a:rPr>
                        <a:t>Consumo Nacional</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24,477</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₡3,158.59 </a:t>
                      </a:r>
                    </a:p>
                  </a:txBody>
                  <a:tcPr marL="0" marR="0" marT="0" marB="0" anchor="ctr">
                    <a:lnL>
                      <a:noFill/>
                    </a:lnL>
                    <a:lnR>
                      <a:noFill/>
                    </a:lnR>
                    <a:lnT>
                      <a:noFill/>
                    </a:lnT>
                    <a:lnB>
                      <a:noFill/>
                    </a:lnB>
                    <a:noFill/>
                  </a:tcPr>
                </a:tc>
                <a:tc>
                  <a:txBody>
                    <a:bodyPr/>
                    <a:lstStyle/>
                    <a:p>
                      <a:pPr algn="ctr" fontAlgn="ctr">
                        <a:buNone/>
                      </a:pPr>
                      <a:r>
                        <a:rPr lang="es-CR" sz="1500" b="1" i="0" u="none" strike="noStrike">
                          <a:solidFill>
                            <a:srgbClr val="0000FF"/>
                          </a:solidFill>
                          <a:effectLst/>
                          <a:latin typeface="Calibri Light" panose="020F0302020204030204" pitchFamily="34" charset="0"/>
                        </a:rPr>
                        <a:t>$273.63 </a:t>
                      </a:r>
                    </a:p>
                  </a:txBody>
                  <a:tcPr marL="0" marR="0" marT="0" marB="0" anchor="ctr">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1.51</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36635636"/>
                  </a:ext>
                </a:extLst>
              </a:tr>
              <a:tr h="231130">
                <a:tc>
                  <a:txBody>
                    <a:bodyPr/>
                    <a:lstStyle/>
                    <a:p>
                      <a:pPr algn="l" fontAlgn="b">
                        <a:buNone/>
                      </a:pPr>
                      <a:r>
                        <a:rPr lang="es-CR" sz="1500" b="1" i="0" u="none" strike="noStrike">
                          <a:effectLst/>
                          <a:latin typeface="Calibri Light" panose="020F0302020204030204" pitchFamily="34" charset="0"/>
                        </a:rPr>
                        <a:t>Consignación Consumo Nacional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1,200</a:t>
                      </a: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0.07</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80396070"/>
                  </a:ext>
                </a:extLst>
              </a:tr>
              <a:tr h="231130">
                <a:tc>
                  <a:txBody>
                    <a:bodyPr/>
                    <a:lstStyle/>
                    <a:p>
                      <a:pPr algn="l" fontAlgn="b">
                        <a:buNone/>
                      </a:pPr>
                      <a:r>
                        <a:rPr lang="es-CR" sz="1500" b="1" i="0" u="none" strike="noStrike">
                          <a:effectLst/>
                          <a:latin typeface="Calibri Light" panose="020F0302020204030204" pitchFamily="34" charset="0"/>
                        </a:rPr>
                        <a:t>Total Vendido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501,332</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30.83</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73357677"/>
                  </a:ext>
                </a:extLst>
              </a:tr>
              <a:tr h="231130">
                <a:tc>
                  <a:txBody>
                    <a:bodyPr/>
                    <a:lstStyle/>
                    <a:p>
                      <a:pPr algn="l" fontAlgn="b">
                        <a:buNone/>
                      </a:pPr>
                      <a:r>
                        <a:rPr lang="es-CR" sz="15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1,124,693</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69.17</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80450566"/>
                  </a:ext>
                </a:extLst>
              </a:tr>
              <a:tr h="238154">
                <a:tc>
                  <a:txBody>
                    <a:bodyPr/>
                    <a:lstStyle/>
                    <a:p>
                      <a:pPr algn="l" fontAlgn="b">
                        <a:buNone/>
                      </a:pPr>
                      <a:r>
                        <a:rPr lang="es-CR" sz="1500" b="1" i="0" u="none" strike="noStrike">
                          <a:effectLst/>
                          <a:latin typeface="Calibri Light" panose="020F0302020204030204" pitchFamily="34" charset="0"/>
                        </a:rPr>
                        <a:t>Exportado</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0</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1" i="0" u="none" strike="noStrike">
                        <a:solidFill>
                          <a:srgbClr val="0000FF"/>
                        </a:solidFill>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61370261"/>
                  </a:ext>
                </a:extLst>
              </a:tr>
              <a:tr h="238154">
                <a:tc>
                  <a:txBody>
                    <a:bodyPr/>
                    <a:lstStyle/>
                    <a:p>
                      <a:pPr algn="l" fontAlgn="b">
                        <a:buNone/>
                      </a:pPr>
                      <a:r>
                        <a:rPr lang="es-CR" sz="1500" b="1" i="0" u="none" strike="noStrike">
                          <a:effectLst/>
                          <a:latin typeface="Calibri Light" panose="020F0302020204030204" pitchFamily="34" charset="0"/>
                        </a:rPr>
                        <a:t>Por Exportar</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475,655</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100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54831583"/>
                  </a:ext>
                </a:extLst>
              </a:tr>
              <a:tr h="231130">
                <a:tc>
                  <a:txBody>
                    <a:bodyPr/>
                    <a:lstStyle/>
                    <a:p>
                      <a:pPr algn="l" fontAlgn="b">
                        <a:buNone/>
                      </a:pPr>
                      <a:r>
                        <a:rPr lang="es-CR" sz="1500" b="1" i="0" u="none" strike="noStrike">
                          <a:effectLst/>
                          <a:latin typeface="Calibri Light" panose="020F0302020204030204" pitchFamily="34" charset="0"/>
                        </a:rPr>
                        <a:t>Total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1,626,025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1320417"/>
                  </a:ext>
                </a:extLst>
              </a:tr>
              <a:tr h="231130">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926566"/>
                  </a:ext>
                </a:extLst>
              </a:tr>
              <a:tr h="693389">
                <a:tc gridSpan="6">
                  <a:txBody>
                    <a:bodyPr/>
                    <a:lstStyle/>
                    <a:p>
                      <a:pPr algn="l" fontAlgn="t">
                        <a:buNone/>
                      </a:pPr>
                      <a:r>
                        <a:rPr lang="es-ES" sz="1500" b="0" i="0" u="none" strike="noStrike" dirty="0">
                          <a:effectLst/>
                          <a:latin typeface="Calibri Light" panose="020F0302020204030204" pitchFamily="34" charset="0"/>
                        </a:rPr>
                        <a:t>Resumen de comercialización de café, tanto de Consumo Nacional como de Exportación, se detalla las ventas en consignación y con precio fijo, el total vendido en U. De 46 kg se calcula de acuerdo con la fruta reportada en esta cosecha y, para su conversión a kg, se aplica el rendimiento de la cosecha 2023-2024 o informado por las Firmas beneficiadoras en la cosecha 2024-2025.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364679188"/>
                  </a:ext>
                </a:extLst>
              </a:tr>
            </a:tbl>
          </a:graphicData>
        </a:graphic>
      </p:graphicFrame>
    </p:spTree>
    <p:extLst>
      <p:ext uri="{BB962C8B-B14F-4D97-AF65-F5344CB8AC3E}">
        <p14:creationId xmlns:p14="http://schemas.microsoft.com/office/powerpoint/2010/main" val="379206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5DBFF-3E20-226A-6652-F17B5724DD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418BC9B3-FF8C-BEE7-BEB5-2F4950BB8759}"/>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2C567978-1EBC-016D-3091-0F35DC2C90CA}"/>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 POR ZONAS</a:t>
            </a:r>
          </a:p>
        </p:txBody>
      </p:sp>
      <p:sp>
        <p:nvSpPr>
          <p:cNvPr id="3" name="CuadroTexto 2">
            <a:extLst>
              <a:ext uri="{FF2B5EF4-FFF2-40B4-BE49-F238E27FC236}">
                <a16:creationId xmlns:a16="http://schemas.microsoft.com/office/drawing/2014/main" id="{CC111146-CE6D-9B3D-BD7D-4041C175D154}"/>
              </a:ext>
            </a:extLst>
          </p:cNvPr>
          <p:cNvSpPr txBox="1"/>
          <p:nvPr/>
        </p:nvSpPr>
        <p:spPr>
          <a:xfrm>
            <a:off x="1097558" y="722720"/>
            <a:ext cx="1001811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COSECHA 2025/2026   (EN Ud.46 KILOGRAMOS) </a:t>
            </a:r>
          </a:p>
        </p:txBody>
      </p:sp>
      <p:sp>
        <p:nvSpPr>
          <p:cNvPr id="4" name="CuadroTexto 3">
            <a:extLst>
              <a:ext uri="{FF2B5EF4-FFF2-40B4-BE49-F238E27FC236}">
                <a16:creationId xmlns:a16="http://schemas.microsoft.com/office/drawing/2014/main" id="{40247301-45D5-C4F6-D04D-710A275720CE}"/>
              </a:ext>
            </a:extLst>
          </p:cNvPr>
          <p:cNvSpPr txBox="1"/>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6 de Octubre 2025</a:t>
            </a:r>
          </a:p>
          <a:p>
            <a:endParaRPr lang="es-ES" sz="2000" dirty="0">
              <a:latin typeface="Calibri" panose="020F0502020204030204" pitchFamily="34" charset="0"/>
              <a:cs typeface="Calibri" panose="020F0502020204030204" pitchFamily="34" charset="0"/>
            </a:endParaRPr>
          </a:p>
        </p:txBody>
      </p:sp>
      <p:graphicFrame>
        <p:nvGraphicFramePr>
          <p:cNvPr id="5" name="Tabla 4">
            <a:extLst>
              <a:ext uri="{FF2B5EF4-FFF2-40B4-BE49-F238E27FC236}">
                <a16:creationId xmlns:a16="http://schemas.microsoft.com/office/drawing/2014/main" id="{1CD69B27-4623-4AE2-9784-2B212C234CEB}"/>
              </a:ext>
            </a:extLst>
          </p:cNvPr>
          <p:cNvGraphicFramePr>
            <a:graphicFrameLocks noGrp="1"/>
          </p:cNvGraphicFramePr>
          <p:nvPr>
            <p:extLst>
              <p:ext uri="{D42A27DB-BD31-4B8C-83A1-F6EECF244321}">
                <p14:modId xmlns:p14="http://schemas.microsoft.com/office/powerpoint/2010/main" val="642362886"/>
              </p:ext>
            </p:extLst>
          </p:nvPr>
        </p:nvGraphicFramePr>
        <p:xfrm>
          <a:off x="1097559" y="1238579"/>
          <a:ext cx="10018117" cy="4023507"/>
        </p:xfrm>
        <a:graphic>
          <a:graphicData uri="http://schemas.openxmlformats.org/drawingml/2006/table">
            <a:tbl>
              <a:tblPr/>
              <a:tblGrid>
                <a:gridCol w="1256796">
                  <a:extLst>
                    <a:ext uri="{9D8B030D-6E8A-4147-A177-3AD203B41FA5}">
                      <a16:colId xmlns:a16="http://schemas.microsoft.com/office/drawing/2014/main" val="2526365254"/>
                    </a:ext>
                  </a:extLst>
                </a:gridCol>
                <a:gridCol w="1208458">
                  <a:extLst>
                    <a:ext uri="{9D8B030D-6E8A-4147-A177-3AD203B41FA5}">
                      <a16:colId xmlns:a16="http://schemas.microsoft.com/office/drawing/2014/main" val="1024679252"/>
                    </a:ext>
                  </a:extLst>
                </a:gridCol>
                <a:gridCol w="1268881">
                  <a:extLst>
                    <a:ext uri="{9D8B030D-6E8A-4147-A177-3AD203B41FA5}">
                      <a16:colId xmlns:a16="http://schemas.microsoft.com/office/drawing/2014/main" val="3251752788"/>
                    </a:ext>
                  </a:extLst>
                </a:gridCol>
                <a:gridCol w="1268881">
                  <a:extLst>
                    <a:ext uri="{9D8B030D-6E8A-4147-A177-3AD203B41FA5}">
                      <a16:colId xmlns:a16="http://schemas.microsoft.com/office/drawing/2014/main" val="3672483371"/>
                    </a:ext>
                  </a:extLst>
                </a:gridCol>
                <a:gridCol w="1268881">
                  <a:extLst>
                    <a:ext uri="{9D8B030D-6E8A-4147-A177-3AD203B41FA5}">
                      <a16:colId xmlns:a16="http://schemas.microsoft.com/office/drawing/2014/main" val="3745058768"/>
                    </a:ext>
                  </a:extLst>
                </a:gridCol>
                <a:gridCol w="1268881">
                  <a:extLst>
                    <a:ext uri="{9D8B030D-6E8A-4147-A177-3AD203B41FA5}">
                      <a16:colId xmlns:a16="http://schemas.microsoft.com/office/drawing/2014/main" val="1831081968"/>
                    </a:ext>
                  </a:extLst>
                </a:gridCol>
                <a:gridCol w="1268881">
                  <a:extLst>
                    <a:ext uri="{9D8B030D-6E8A-4147-A177-3AD203B41FA5}">
                      <a16:colId xmlns:a16="http://schemas.microsoft.com/office/drawing/2014/main" val="3767583549"/>
                    </a:ext>
                  </a:extLst>
                </a:gridCol>
                <a:gridCol w="1208458">
                  <a:extLst>
                    <a:ext uri="{9D8B030D-6E8A-4147-A177-3AD203B41FA5}">
                      <a16:colId xmlns:a16="http://schemas.microsoft.com/office/drawing/2014/main" val="1543808685"/>
                    </a:ext>
                  </a:extLst>
                </a:gridCol>
              </a:tblGrid>
              <a:tr h="382707">
                <a:tc rowSpan="2">
                  <a:txBody>
                    <a:bodyPr/>
                    <a:lstStyle/>
                    <a:p>
                      <a:pPr algn="ctr" fontAlgn="ctr">
                        <a:buNone/>
                      </a:pPr>
                      <a:r>
                        <a:rPr lang="es-CR" sz="1400" b="1" i="0" u="none" strike="noStrike">
                          <a:effectLst/>
                          <a:latin typeface="Arial" panose="020B0604020202020204" pitchFamily="34" charset="0"/>
                        </a:rPr>
                        <a:t>ZONA</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buNone/>
                      </a:pPr>
                      <a:r>
                        <a:rPr lang="es-CR" sz="1400" b="1" i="0" u="none" strike="noStrike">
                          <a:effectLst/>
                          <a:latin typeface="Arial" panose="020B0604020202020204" pitchFamily="34" charset="0"/>
                        </a:rPr>
                        <a:t>VENTAS DE EXPORTACIÓN</a:t>
                      </a:r>
                      <a:r>
                        <a:rPr lang="es-CR" sz="1400" b="1" i="0" u="none" strike="noStrike" baseline="30000">
                          <a:effectLst/>
                          <a:latin typeface="Arial" panose="020B0604020202020204" pitchFamily="34" charset="0"/>
                        </a:rPr>
                        <a:t> </a:t>
                      </a:r>
                      <a:endParaRPr lang="es-CR" sz="1400" b="1" i="0" u="none" strike="noStrike">
                        <a:effectLst/>
                        <a:latin typeface="Arial" panose="020B0604020202020204" pitchFamily="34" charset="0"/>
                      </a:endParaRP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gridSpan="3">
                  <a:txBody>
                    <a:bodyPr/>
                    <a:lstStyle/>
                    <a:p>
                      <a:pPr algn="ctr" fontAlgn="ctr">
                        <a:buNone/>
                      </a:pPr>
                      <a:r>
                        <a:rPr lang="es-CR" sz="1400" b="1" i="0" u="none" strike="noStrike">
                          <a:effectLst/>
                          <a:latin typeface="Arial" panose="020B0604020202020204" pitchFamily="34" charset="0"/>
                        </a:rPr>
                        <a:t>VENTAS CONSUMO NACIONAL</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ctr" fontAlgn="ctr">
                        <a:buNone/>
                      </a:pPr>
                      <a:r>
                        <a:rPr lang="es-CR" sz="1200" b="1" i="0" u="none" strike="noStrike">
                          <a:effectLst/>
                          <a:latin typeface="Arial" panose="020B0604020202020204" pitchFamily="34" charset="0"/>
                        </a:rPr>
                        <a:t>TOTAL DE VENTAS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3255181"/>
                  </a:ext>
                </a:extLst>
              </a:tr>
              <a:tr h="490134">
                <a:tc vMerge="1">
                  <a:txBody>
                    <a:bodyPr/>
                    <a:lstStyle/>
                    <a:p>
                      <a:endParaRPr lang="es-CR"/>
                    </a:p>
                  </a:txBody>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 de 46 Kgs. con Precio</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  Promedio $ por U. de 46 kgs.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Ventas en U. de 46 Kgs. </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PRECIO KG.POR ZONA</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 EN UNIDADES DE 46 KILOGRAMOS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2286619"/>
                  </a:ext>
                </a:extLst>
              </a:tr>
              <a:tr h="187452">
                <a:tc>
                  <a:txBody>
                    <a:bodyPr/>
                    <a:lstStyle/>
                    <a:p>
                      <a:pPr algn="l" fontAlgn="b">
                        <a:buNone/>
                      </a:pPr>
                      <a:r>
                        <a:rPr lang="es-CR" sz="1400" b="1" i="0" u="none" strike="noStrike">
                          <a:effectLst/>
                          <a:latin typeface="Arial" panose="020B0604020202020204" pitchFamily="34" charset="0"/>
                        </a:rPr>
                        <a:t>Coto Brus</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14,735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44,837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305.17</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600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3,273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60,172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06700686"/>
                  </a:ext>
                </a:extLst>
              </a:tr>
              <a:tr h="187452">
                <a:tc>
                  <a:txBody>
                    <a:bodyPr/>
                    <a:lstStyle/>
                    <a:p>
                      <a:pPr algn="l" fontAlgn="b">
                        <a:buNone/>
                      </a:pPr>
                      <a:r>
                        <a:rPr lang="es-CR" sz="1400" b="1" i="0" u="none" strike="noStrike">
                          <a:effectLst/>
                          <a:latin typeface="Arial" panose="020B0604020202020204" pitchFamily="34" charset="0"/>
                        </a:rPr>
                        <a:t>Los Santos</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10,197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156,994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326.40</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13,239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3,191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180,430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4151550"/>
                  </a:ext>
                </a:extLst>
              </a:tr>
              <a:tr h="187452">
                <a:tc>
                  <a:txBody>
                    <a:bodyPr/>
                    <a:lstStyle/>
                    <a:p>
                      <a:pPr algn="l" fontAlgn="b">
                        <a:buNone/>
                      </a:pPr>
                      <a:r>
                        <a:rPr lang="es-CR" sz="1400" b="1" i="0" u="none" strike="noStrike">
                          <a:effectLst/>
                          <a:latin typeface="Arial" panose="020B0604020202020204" pitchFamily="34" charset="0"/>
                        </a:rPr>
                        <a:t>Pérez Zeledón</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37,723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328.09</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5,521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3,109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43,245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83894919"/>
                  </a:ext>
                </a:extLst>
              </a:tr>
              <a:tr h="187452">
                <a:tc>
                  <a:txBody>
                    <a:bodyPr/>
                    <a:lstStyle/>
                    <a:p>
                      <a:pPr algn="l" fontAlgn="b">
                        <a:buNone/>
                      </a:pPr>
                      <a:r>
                        <a:rPr lang="es-CR" sz="1400" b="1" i="0" u="none" strike="noStrike">
                          <a:effectLst/>
                          <a:latin typeface="Arial" panose="020B0604020202020204" pitchFamily="34" charset="0"/>
                        </a:rPr>
                        <a:t>Turrialba</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17,399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15,803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313.70</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84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3,050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33,286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84662231"/>
                  </a:ext>
                </a:extLst>
              </a:tr>
              <a:tr h="187452">
                <a:tc>
                  <a:txBody>
                    <a:bodyPr/>
                    <a:lstStyle/>
                    <a:p>
                      <a:pPr algn="l" fontAlgn="b">
                        <a:buNone/>
                      </a:pPr>
                      <a:r>
                        <a:rPr lang="es-CR" sz="1400" b="1" i="0" u="none" strike="noStrike">
                          <a:effectLst/>
                          <a:latin typeface="Arial" panose="020B0604020202020204" pitchFamily="34" charset="0"/>
                        </a:rPr>
                        <a:t>Valle Central</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3,712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51,598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340.20</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2,100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2,766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57,410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71772"/>
                  </a:ext>
                </a:extLst>
              </a:tr>
              <a:tr h="367121">
                <a:tc>
                  <a:txBody>
                    <a:bodyPr/>
                    <a:lstStyle/>
                    <a:p>
                      <a:pPr algn="l" fontAlgn="b">
                        <a:buNone/>
                      </a:pPr>
                      <a:r>
                        <a:rPr lang="es-CR" sz="1400" b="1" i="0" u="none" strike="noStrike">
                          <a:effectLst/>
                          <a:latin typeface="Arial" panose="020B0604020202020204" pitchFamily="34" charset="0"/>
                        </a:rPr>
                        <a:t>Valle  Occidental</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31,215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89,829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325.44</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1,200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2,933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3,368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125,177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16047742"/>
                  </a:ext>
                </a:extLst>
              </a:tr>
              <a:tr h="187452">
                <a:tc>
                  <a:txBody>
                    <a:bodyPr/>
                    <a:lstStyle/>
                    <a:p>
                      <a:pPr algn="l" fontAlgn="b">
                        <a:buNone/>
                      </a:pPr>
                      <a:r>
                        <a:rPr lang="es-CR" sz="1400" b="1" i="0" u="none" strike="noStrike">
                          <a:effectLst/>
                          <a:latin typeface="Arial" panose="020B0604020202020204" pitchFamily="34" charset="0"/>
                        </a:rPr>
                        <a:t>Zona Norte</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1,614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357.05</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1,614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7006791"/>
                  </a:ext>
                </a:extLst>
              </a:tr>
              <a:tr h="187452">
                <a:tc>
                  <a:txBody>
                    <a:bodyPr/>
                    <a:lstStyle/>
                    <a:p>
                      <a:pPr algn="ctr" fontAlgn="b">
                        <a:buNone/>
                      </a:pPr>
                      <a:r>
                        <a:rPr lang="es-CR" sz="1400" b="0" i="0" u="none" strike="noStrike">
                          <a:effectLst/>
                          <a:latin typeface="Arial" panose="020B0604020202020204" pitchFamily="34" charset="0"/>
                        </a:rPr>
                        <a:t>Total Nacional</a:t>
                      </a:r>
                    </a:p>
                  </a:txBody>
                  <a:tcPr marL="9242" marR="9242" marT="92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77,258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398,397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325.36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1,200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24,477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3,158.59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501,332 </a:t>
                      </a:r>
                    </a:p>
                  </a:txBody>
                  <a:tcPr marL="9242" marR="9242" marT="92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4395790"/>
                  </a:ext>
                </a:extLst>
              </a:tr>
              <a:tr h="187452">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1751185"/>
                  </a:ext>
                </a:extLst>
              </a:tr>
              <a:tr h="161140">
                <a:tc gridSpan="8">
                  <a:txBody>
                    <a:bodyPr/>
                    <a:lstStyle/>
                    <a:p>
                      <a:pPr algn="l" fontAlgn="ctr">
                        <a:buNone/>
                      </a:pPr>
                      <a:r>
                        <a:rPr lang="es-ES" sz="1000" b="0" i="0" u="none" strike="noStrike">
                          <a:effectLst/>
                          <a:latin typeface="Arial" panose="020B0604020202020204" pitchFamily="34" charset="0"/>
                        </a:rPr>
                        <a:t>Detalle de comercialización de café por zonas, tanto de Consumo Nacional como de Exportación, aplicando el rendimiento de la cosecha anterior</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4165813342"/>
                  </a:ext>
                </a:extLst>
              </a:tr>
              <a:tr h="167854">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73284313"/>
                  </a:ext>
                </a:extLst>
              </a:tr>
              <a:tr h="187452">
                <a:tc gridSpan="3">
                  <a:txBody>
                    <a:bodyPr/>
                    <a:lstStyle/>
                    <a:p>
                      <a:pPr algn="l" fontAlgn="b">
                        <a:buNone/>
                      </a:pPr>
                      <a:r>
                        <a:rPr lang="es-ES" sz="1000" b="0" i="0" u="none" strike="noStrike">
                          <a:effectLst/>
                          <a:latin typeface="Arial" panose="020B0604020202020204" pitchFamily="34" charset="0"/>
                        </a:rPr>
                        <a:t>El promedio nacional de exportación por unidad de 46 kg es de </a:t>
                      </a:r>
                    </a:p>
                  </a:txBody>
                  <a:tcPr marL="9242" marR="9242" marT="9242"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s-CR"/>
                    </a:p>
                  </a:txBody>
                  <a:tcPr/>
                </a:tc>
                <a:tc hMerge="1">
                  <a:txBody>
                    <a:bodyPr/>
                    <a:lstStyle/>
                    <a:p>
                      <a:endParaRPr lang="es-CR"/>
                    </a:p>
                  </a:txBody>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9242" marR="9242" marT="9242" marB="0" anchor="b">
                    <a:lnL>
                      <a:noFill/>
                    </a:lnL>
                    <a:lnR>
                      <a:noFill/>
                    </a:lnR>
                    <a:lnT>
                      <a:noFill/>
                    </a:lnT>
                    <a:lnB>
                      <a:noFill/>
                    </a:lnB>
                    <a:noFill/>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9242" marR="9242" marT="924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400" b="0" i="0" u="none" strike="noStrike">
                          <a:effectLst/>
                          <a:latin typeface="Arial" panose="020B0604020202020204" pitchFamily="34" charset="0"/>
                        </a:rPr>
                        <a:t>$ 325.36</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Arial" panose="020B0604020202020204" pitchFamily="34" charset="0"/>
                      </a:endParaRPr>
                    </a:p>
                  </a:txBody>
                  <a:tcPr marL="9242" marR="9242" marT="924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72430425"/>
                  </a:ext>
                </a:extLst>
              </a:tr>
              <a:tr h="264453">
                <a:tc gridSpan="3">
                  <a:txBody>
                    <a:bodyPr/>
                    <a:lstStyle/>
                    <a:p>
                      <a:pPr algn="l" fontAlgn="b">
                        <a:buNone/>
                      </a:pPr>
                      <a:r>
                        <a:rPr lang="es-ES" sz="1000" b="0" i="0" u="none" strike="noStrike">
                          <a:effectLst/>
                          <a:latin typeface="Arial" panose="020B0604020202020204" pitchFamily="34" charset="0"/>
                        </a:rPr>
                        <a:t>El promedio nacional de ventas de consumo nacional por kg es de</a:t>
                      </a:r>
                    </a:p>
                  </a:txBody>
                  <a:tcPr marL="9242" marR="9242" marT="92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400" b="0" i="0" u="none" strike="noStrike">
                          <a:effectLst/>
                          <a:latin typeface="Arial" panose="020B0604020202020204" pitchFamily="34" charset="0"/>
                        </a:rPr>
                        <a:t>₡3,158.59</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9083722"/>
                  </a:ext>
                </a:extLst>
              </a:tr>
            </a:tbl>
          </a:graphicData>
        </a:graphic>
      </p:graphicFrame>
    </p:spTree>
    <p:extLst>
      <p:ext uri="{BB962C8B-B14F-4D97-AF65-F5344CB8AC3E}">
        <p14:creationId xmlns:p14="http://schemas.microsoft.com/office/powerpoint/2010/main" val="20852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97750-94B0-45CE-EABE-8F38CCBFFD17}"/>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0D9F7650-E6CC-CB98-0C71-2CCA48D3AE00}"/>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468D313-A0D2-6F0E-22BD-103443D4233D}"/>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COMPARATIVO COMERCIALIZACIÓN</a:t>
            </a:r>
          </a:p>
        </p:txBody>
      </p:sp>
      <p:sp>
        <p:nvSpPr>
          <p:cNvPr id="3" name="Título 1">
            <a:extLst>
              <a:ext uri="{FF2B5EF4-FFF2-40B4-BE49-F238E27FC236}">
                <a16:creationId xmlns:a16="http://schemas.microsoft.com/office/drawing/2014/main" id="{41812080-3D6B-4843-DB55-3ADC63C7F107}"/>
              </a:ext>
            </a:extLst>
          </p:cNvPr>
          <p:cNvSpPr txBox="1">
            <a:spLocks/>
          </p:cNvSpPr>
          <p:nvPr/>
        </p:nvSpPr>
        <p:spPr>
          <a:xfrm>
            <a:off x="1120387" y="689964"/>
            <a:ext cx="9861936"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DE LAS ULTIMAS TRES COSECHAS Al segundo año de cada período</a:t>
            </a:r>
          </a:p>
        </p:txBody>
      </p:sp>
      <p:sp>
        <p:nvSpPr>
          <p:cNvPr id="4" name="Título 1">
            <a:extLst>
              <a:ext uri="{FF2B5EF4-FFF2-40B4-BE49-F238E27FC236}">
                <a16:creationId xmlns:a16="http://schemas.microsoft.com/office/drawing/2014/main" id="{EB64F95F-9BFD-A573-5ADC-862563D740B7}"/>
              </a:ext>
            </a:extLst>
          </p:cNvPr>
          <p:cNvSpPr txBox="1">
            <a:spLocks/>
          </p:cNvSpPr>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6 de Octubre 2025</a:t>
            </a:r>
          </a:p>
        </p:txBody>
      </p:sp>
      <p:graphicFrame>
        <p:nvGraphicFramePr>
          <p:cNvPr id="7" name="Tabla 6">
            <a:extLst>
              <a:ext uri="{FF2B5EF4-FFF2-40B4-BE49-F238E27FC236}">
                <a16:creationId xmlns:a16="http://schemas.microsoft.com/office/drawing/2014/main" id="{1859B5B0-E9CC-F549-875D-B30D98A47D19}"/>
              </a:ext>
            </a:extLst>
          </p:cNvPr>
          <p:cNvGraphicFramePr>
            <a:graphicFrameLocks noGrp="1"/>
          </p:cNvGraphicFramePr>
          <p:nvPr>
            <p:extLst>
              <p:ext uri="{D42A27DB-BD31-4B8C-83A1-F6EECF244321}">
                <p14:modId xmlns:p14="http://schemas.microsoft.com/office/powerpoint/2010/main" val="1062602957"/>
              </p:ext>
            </p:extLst>
          </p:nvPr>
        </p:nvGraphicFramePr>
        <p:xfrm>
          <a:off x="1120387" y="1096228"/>
          <a:ext cx="9861934" cy="2377055"/>
        </p:xfrm>
        <a:graphic>
          <a:graphicData uri="http://schemas.openxmlformats.org/drawingml/2006/table">
            <a:tbl>
              <a:tblPr/>
              <a:tblGrid>
                <a:gridCol w="1106976">
                  <a:extLst>
                    <a:ext uri="{9D8B030D-6E8A-4147-A177-3AD203B41FA5}">
                      <a16:colId xmlns:a16="http://schemas.microsoft.com/office/drawing/2014/main" val="3595193487"/>
                    </a:ext>
                  </a:extLst>
                </a:gridCol>
                <a:gridCol w="886519">
                  <a:extLst>
                    <a:ext uri="{9D8B030D-6E8A-4147-A177-3AD203B41FA5}">
                      <a16:colId xmlns:a16="http://schemas.microsoft.com/office/drawing/2014/main" val="2040991829"/>
                    </a:ext>
                  </a:extLst>
                </a:gridCol>
                <a:gridCol w="935770">
                  <a:extLst>
                    <a:ext uri="{9D8B030D-6E8A-4147-A177-3AD203B41FA5}">
                      <a16:colId xmlns:a16="http://schemas.microsoft.com/office/drawing/2014/main" val="529485333"/>
                    </a:ext>
                  </a:extLst>
                </a:gridCol>
                <a:gridCol w="302542">
                  <a:extLst>
                    <a:ext uri="{9D8B030D-6E8A-4147-A177-3AD203B41FA5}">
                      <a16:colId xmlns:a16="http://schemas.microsoft.com/office/drawing/2014/main" val="3292750271"/>
                    </a:ext>
                  </a:extLst>
                </a:gridCol>
                <a:gridCol w="891209">
                  <a:extLst>
                    <a:ext uri="{9D8B030D-6E8A-4147-A177-3AD203B41FA5}">
                      <a16:colId xmlns:a16="http://schemas.microsoft.com/office/drawing/2014/main" val="2232570718"/>
                    </a:ext>
                  </a:extLst>
                </a:gridCol>
                <a:gridCol w="886519">
                  <a:extLst>
                    <a:ext uri="{9D8B030D-6E8A-4147-A177-3AD203B41FA5}">
                      <a16:colId xmlns:a16="http://schemas.microsoft.com/office/drawing/2014/main" val="1148768799"/>
                    </a:ext>
                  </a:extLst>
                </a:gridCol>
                <a:gridCol w="844303">
                  <a:extLst>
                    <a:ext uri="{9D8B030D-6E8A-4147-A177-3AD203B41FA5}">
                      <a16:colId xmlns:a16="http://schemas.microsoft.com/office/drawing/2014/main" val="663648632"/>
                    </a:ext>
                  </a:extLst>
                </a:gridCol>
                <a:gridCol w="302542">
                  <a:extLst>
                    <a:ext uri="{9D8B030D-6E8A-4147-A177-3AD203B41FA5}">
                      <a16:colId xmlns:a16="http://schemas.microsoft.com/office/drawing/2014/main" val="338397776"/>
                    </a:ext>
                  </a:extLst>
                </a:gridCol>
                <a:gridCol w="891209">
                  <a:extLst>
                    <a:ext uri="{9D8B030D-6E8A-4147-A177-3AD203B41FA5}">
                      <a16:colId xmlns:a16="http://schemas.microsoft.com/office/drawing/2014/main" val="4192020801"/>
                    </a:ext>
                  </a:extLst>
                </a:gridCol>
                <a:gridCol w="886519">
                  <a:extLst>
                    <a:ext uri="{9D8B030D-6E8A-4147-A177-3AD203B41FA5}">
                      <a16:colId xmlns:a16="http://schemas.microsoft.com/office/drawing/2014/main" val="879723685"/>
                    </a:ext>
                  </a:extLst>
                </a:gridCol>
                <a:gridCol w="935770">
                  <a:extLst>
                    <a:ext uri="{9D8B030D-6E8A-4147-A177-3AD203B41FA5}">
                      <a16:colId xmlns:a16="http://schemas.microsoft.com/office/drawing/2014/main" val="1552714164"/>
                    </a:ext>
                  </a:extLst>
                </a:gridCol>
                <a:gridCol w="218111">
                  <a:extLst>
                    <a:ext uri="{9D8B030D-6E8A-4147-A177-3AD203B41FA5}">
                      <a16:colId xmlns:a16="http://schemas.microsoft.com/office/drawing/2014/main" val="3354552384"/>
                    </a:ext>
                  </a:extLst>
                </a:gridCol>
                <a:gridCol w="773945">
                  <a:extLst>
                    <a:ext uri="{9D8B030D-6E8A-4147-A177-3AD203B41FA5}">
                      <a16:colId xmlns:a16="http://schemas.microsoft.com/office/drawing/2014/main" val="1469153381"/>
                    </a:ext>
                  </a:extLst>
                </a:gridCol>
              </a:tblGrid>
              <a:tr h="159404">
                <a:tc rowSpan="2">
                  <a:txBody>
                    <a:bodyPr/>
                    <a:lstStyle/>
                    <a:p>
                      <a:pPr algn="ctr" fontAlgn="ctr">
                        <a:buNone/>
                      </a:pPr>
                      <a:r>
                        <a:rPr lang="es-CR" sz="10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2023-2024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2024-2025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2025-2026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035089517"/>
                  </a:ext>
                </a:extLst>
              </a:tr>
              <a:tr h="291481">
                <a:tc vMerge="1">
                  <a:txBody>
                    <a:bodyPr/>
                    <a:lstStyle/>
                    <a:p>
                      <a:endParaRPr lang="es-CR"/>
                    </a:p>
                  </a:txBody>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3136071"/>
                  </a:ext>
                </a:extLst>
              </a:tr>
              <a:tr h="212539">
                <a:tc>
                  <a:txBody>
                    <a:bodyPr/>
                    <a:lstStyle/>
                    <a:p>
                      <a:pPr algn="l" fontAlgn="b">
                        <a:buNone/>
                      </a:pPr>
                      <a:r>
                        <a:rPr lang="es-CR" sz="10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161,282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$241.70</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9.27%</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411,768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$255.82</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24.81%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398,397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$325.36</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24.50%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852261875"/>
                  </a:ext>
                </a:extLst>
              </a:tr>
              <a:tr h="212539">
                <a:tc>
                  <a:txBody>
                    <a:bodyPr/>
                    <a:lstStyle/>
                    <a:p>
                      <a:pPr algn="l" fontAlgn="b">
                        <a:buNone/>
                      </a:pPr>
                      <a:r>
                        <a:rPr lang="es-CR" sz="1000" b="1" i="0" u="none" strike="noStrike">
                          <a:effectLst/>
                          <a:latin typeface="Calibri Light" panose="020F0302020204030204" pitchFamily="34" charset="0"/>
                        </a:rPr>
                        <a:t>Consignación EXP.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70,096</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4.03%</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64,355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3.88%</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77,258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4.75%</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79987605"/>
                  </a:ext>
                </a:extLst>
              </a:tr>
              <a:tr h="212539">
                <a:tc>
                  <a:txBody>
                    <a:bodyPr/>
                    <a:lstStyle/>
                    <a:p>
                      <a:pPr algn="l" fontAlgn="b">
                        <a:buNone/>
                      </a:pPr>
                      <a:r>
                        <a:rPr lang="es-CR" sz="1000" b="1" i="0" u="none" strike="noStrike">
                          <a:effectLst/>
                          <a:latin typeface="Calibri Light" panose="020F0302020204030204" pitchFamily="34" charset="0"/>
                        </a:rPr>
                        <a:t>Consumo Local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10,780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₡2,407.30</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0.62%</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34,097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₡2,290.69</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2.05%</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24,477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₡3,158.59</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1.51%</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36786109"/>
                  </a:ext>
                </a:extLst>
              </a:tr>
              <a:tr h="212539">
                <a:tc>
                  <a:txBody>
                    <a:bodyPr/>
                    <a:lstStyle/>
                    <a:p>
                      <a:pPr algn="l" fontAlgn="b">
                        <a:buNone/>
                      </a:pPr>
                      <a:r>
                        <a:rPr lang="es-CR" sz="1000" b="1" i="0" u="none" strike="noStrike">
                          <a:effectLst/>
                          <a:latin typeface="Calibri Light" panose="020F0302020204030204" pitchFamily="34" charset="0"/>
                        </a:rPr>
                        <a:t>Consignación C.N.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2,325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0.14%</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1,200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0.07%</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9515056"/>
                  </a:ext>
                </a:extLst>
              </a:tr>
              <a:tr h="212539">
                <a:tc>
                  <a:txBody>
                    <a:bodyPr/>
                    <a:lstStyle/>
                    <a:p>
                      <a:pPr algn="l" fontAlgn="b">
                        <a:buNone/>
                      </a:pPr>
                      <a:r>
                        <a:rPr lang="es-CR" sz="1000" b="1" i="0" u="none" strike="noStrike">
                          <a:effectLst/>
                          <a:latin typeface="Calibri Light" panose="020F0302020204030204" pitchFamily="34" charset="0"/>
                        </a:rPr>
                        <a:t>Total  Vendido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242,158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13.91%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512,545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30.88%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501,332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30.83%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5095622"/>
                  </a:ext>
                </a:extLst>
              </a:tr>
              <a:tr h="212539">
                <a:tc>
                  <a:txBody>
                    <a:bodyPr/>
                    <a:lstStyle/>
                    <a:p>
                      <a:pPr algn="l" fontAlgn="b">
                        <a:buNone/>
                      </a:pPr>
                      <a:r>
                        <a:rPr lang="es-CR" sz="10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1,498,198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86.09%</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1,147,215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69.12%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1,124,693</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69.17%</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644952649"/>
                  </a:ext>
                </a:extLst>
              </a:tr>
              <a:tr h="212539">
                <a:tc>
                  <a:txBody>
                    <a:bodyPr/>
                    <a:lstStyle/>
                    <a:p>
                      <a:pPr algn="l" fontAlgn="b">
                        <a:buNone/>
                      </a:pPr>
                      <a:r>
                        <a:rPr lang="es-CR" sz="1000" b="1" i="0" u="none" strike="noStrike">
                          <a:effectLst/>
                          <a:latin typeface="Calibri Light" panose="020F0302020204030204" pitchFamily="34" charset="0"/>
                        </a:rPr>
                        <a:t>Exportado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88008770"/>
                  </a:ext>
                </a:extLst>
              </a:tr>
              <a:tr h="212539">
                <a:tc>
                  <a:txBody>
                    <a:bodyPr/>
                    <a:lstStyle/>
                    <a:p>
                      <a:pPr algn="l" fontAlgn="b">
                        <a:buNone/>
                      </a:pPr>
                      <a:r>
                        <a:rPr lang="es-CR" sz="1000" b="1" i="0" u="none" strike="noStrike">
                          <a:effectLst/>
                          <a:latin typeface="Calibri Light" panose="020F0302020204030204" pitchFamily="34" charset="0"/>
                        </a:rPr>
                        <a:t>Por Exportar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231,378</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476,123</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475,655</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6683986"/>
                  </a:ext>
                </a:extLst>
              </a:tr>
              <a:tr h="212539">
                <a:tc>
                  <a:txBody>
                    <a:bodyPr/>
                    <a:lstStyle/>
                    <a:p>
                      <a:pPr algn="l" fontAlgn="b">
                        <a:buNone/>
                      </a:pPr>
                      <a:r>
                        <a:rPr lang="es-CR" sz="1000" b="1" i="0" u="none" strike="noStrike">
                          <a:effectLst/>
                          <a:latin typeface="Calibri Light" panose="020F0302020204030204" pitchFamily="34" charset="0"/>
                        </a:rPr>
                        <a:t>Producción 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1,740,356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1,659,760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1,626,025</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dirty="0">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2059607"/>
                  </a:ext>
                </a:extLst>
              </a:tr>
            </a:tbl>
          </a:graphicData>
        </a:graphic>
      </p:graphicFrame>
      <p:graphicFrame>
        <p:nvGraphicFramePr>
          <p:cNvPr id="8" name="Gráfico 7">
            <a:extLst>
              <a:ext uri="{FF2B5EF4-FFF2-40B4-BE49-F238E27FC236}">
                <a16:creationId xmlns:a16="http://schemas.microsoft.com/office/drawing/2014/main" id="{7C91938B-C033-45A8-B772-192C7F469E4B}"/>
              </a:ext>
            </a:extLst>
          </p:cNvPr>
          <p:cNvGraphicFramePr>
            <a:graphicFrameLocks/>
          </p:cNvGraphicFramePr>
          <p:nvPr>
            <p:extLst>
              <p:ext uri="{D42A27DB-BD31-4B8C-83A1-F6EECF244321}">
                <p14:modId xmlns:p14="http://schemas.microsoft.com/office/powerpoint/2010/main" val="4009919750"/>
              </p:ext>
            </p:extLst>
          </p:nvPr>
        </p:nvGraphicFramePr>
        <p:xfrm>
          <a:off x="1120388" y="3541595"/>
          <a:ext cx="9861934" cy="18326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323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B7EC8-8639-2516-B8DE-3C3F54667D5E}"/>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8BCDA643-E446-3B6F-08CC-4536C5D98B18}"/>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28418ED-C0ED-CF01-3902-1842D8AB4F41}"/>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mn-lt"/>
              </a:rPr>
              <a:t>COMERCIALIZACIÓN COSECHAS FUTURAS </a:t>
            </a:r>
          </a:p>
        </p:txBody>
      </p:sp>
      <p:sp>
        <p:nvSpPr>
          <p:cNvPr id="3" name="CuadroTexto 2">
            <a:extLst>
              <a:ext uri="{FF2B5EF4-FFF2-40B4-BE49-F238E27FC236}">
                <a16:creationId xmlns:a16="http://schemas.microsoft.com/office/drawing/2014/main" id="{BD59D6AE-581F-1182-D394-B4BDCD87FE09}"/>
              </a:ext>
            </a:extLst>
          </p:cNvPr>
          <p:cNvSpPr txBox="1"/>
          <p:nvPr/>
        </p:nvSpPr>
        <p:spPr>
          <a:xfrm>
            <a:off x="1134503" y="711202"/>
            <a:ext cx="9904972"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mn-lt"/>
              </a:rPr>
              <a:t>COSECHA 2026-2027</a:t>
            </a:r>
          </a:p>
        </p:txBody>
      </p:sp>
      <p:sp>
        <p:nvSpPr>
          <p:cNvPr id="4" name="CuadroTexto 3">
            <a:extLst>
              <a:ext uri="{FF2B5EF4-FFF2-40B4-BE49-F238E27FC236}">
                <a16:creationId xmlns:a16="http://schemas.microsoft.com/office/drawing/2014/main" id="{7B580CF2-C169-E5E8-677A-BEB67269D811}"/>
              </a:ext>
            </a:extLst>
          </p:cNvPr>
          <p:cNvSpPr txBox="1"/>
          <p:nvPr/>
        </p:nvSpPr>
        <p:spPr>
          <a:xfrm>
            <a:off x="8645237" y="5455092"/>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mn-lt"/>
            </a:endParaRPr>
          </a:p>
          <a:p>
            <a:r>
              <a:rPr lang="es-ES" sz="2000" dirty="0">
                <a:latin typeface="+mn-lt"/>
              </a:rPr>
              <a:t>Corte al 6 de Octubre 2025</a:t>
            </a:r>
          </a:p>
          <a:p>
            <a:endParaRPr lang="es-ES" sz="2000" dirty="0">
              <a:latin typeface="+mn-lt"/>
            </a:endParaRPr>
          </a:p>
        </p:txBody>
      </p:sp>
      <p:graphicFrame>
        <p:nvGraphicFramePr>
          <p:cNvPr id="6" name="Tabla 5">
            <a:extLst>
              <a:ext uri="{FF2B5EF4-FFF2-40B4-BE49-F238E27FC236}">
                <a16:creationId xmlns:a16="http://schemas.microsoft.com/office/drawing/2014/main" id="{52384590-25FC-6D20-6D7E-581526237D87}"/>
              </a:ext>
            </a:extLst>
          </p:cNvPr>
          <p:cNvGraphicFramePr>
            <a:graphicFrameLocks noGrp="1"/>
          </p:cNvGraphicFramePr>
          <p:nvPr>
            <p:extLst>
              <p:ext uri="{D42A27DB-BD31-4B8C-83A1-F6EECF244321}">
                <p14:modId xmlns:p14="http://schemas.microsoft.com/office/powerpoint/2010/main" val="2566330827"/>
              </p:ext>
            </p:extLst>
          </p:nvPr>
        </p:nvGraphicFramePr>
        <p:xfrm>
          <a:off x="1134503" y="1626387"/>
          <a:ext cx="9904972" cy="2867975"/>
        </p:xfrm>
        <a:graphic>
          <a:graphicData uri="http://schemas.openxmlformats.org/drawingml/2006/table">
            <a:tbl>
              <a:tblPr/>
              <a:tblGrid>
                <a:gridCol w="1554704">
                  <a:extLst>
                    <a:ext uri="{9D8B030D-6E8A-4147-A177-3AD203B41FA5}">
                      <a16:colId xmlns:a16="http://schemas.microsoft.com/office/drawing/2014/main" val="2250313952"/>
                    </a:ext>
                  </a:extLst>
                </a:gridCol>
                <a:gridCol w="1341560">
                  <a:extLst>
                    <a:ext uri="{9D8B030D-6E8A-4147-A177-3AD203B41FA5}">
                      <a16:colId xmlns:a16="http://schemas.microsoft.com/office/drawing/2014/main" val="1896198120"/>
                    </a:ext>
                  </a:extLst>
                </a:gridCol>
                <a:gridCol w="1504552">
                  <a:extLst>
                    <a:ext uri="{9D8B030D-6E8A-4147-A177-3AD203B41FA5}">
                      <a16:colId xmlns:a16="http://schemas.microsoft.com/office/drawing/2014/main" val="2726581567"/>
                    </a:ext>
                  </a:extLst>
                </a:gridCol>
                <a:gridCol w="1604856">
                  <a:extLst>
                    <a:ext uri="{9D8B030D-6E8A-4147-A177-3AD203B41FA5}">
                      <a16:colId xmlns:a16="http://schemas.microsoft.com/office/drawing/2014/main" val="748196952"/>
                    </a:ext>
                  </a:extLst>
                </a:gridCol>
                <a:gridCol w="2043685">
                  <a:extLst>
                    <a:ext uri="{9D8B030D-6E8A-4147-A177-3AD203B41FA5}">
                      <a16:colId xmlns:a16="http://schemas.microsoft.com/office/drawing/2014/main" val="2221612238"/>
                    </a:ext>
                  </a:extLst>
                </a:gridCol>
                <a:gridCol w="1855615">
                  <a:extLst>
                    <a:ext uri="{9D8B030D-6E8A-4147-A177-3AD203B41FA5}">
                      <a16:colId xmlns:a16="http://schemas.microsoft.com/office/drawing/2014/main" val="2807521791"/>
                    </a:ext>
                  </a:extLst>
                </a:gridCol>
              </a:tblGrid>
              <a:tr h="358856">
                <a:tc gridSpan="6">
                  <a:txBody>
                    <a:bodyPr/>
                    <a:lstStyle/>
                    <a:p>
                      <a:pPr algn="ctr" fontAlgn="b">
                        <a:buNone/>
                      </a:pPr>
                      <a:r>
                        <a:rPr lang="es-ES" sz="1400" b="1" i="0" u="none" strike="noStrike">
                          <a:effectLst/>
                          <a:latin typeface="Calibri Light" panose="020F0302020204030204" pitchFamily="34" charset="0"/>
                        </a:rPr>
                        <a:t>Volumen en U. 46 kg. - Para 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697907573"/>
                  </a:ext>
                </a:extLst>
              </a:tr>
              <a:tr h="861254">
                <a:tc>
                  <a:txBody>
                    <a:bodyPr/>
                    <a:lstStyle/>
                    <a:p>
                      <a:pPr algn="ctr" fontAlgn="ctr">
                        <a:buNone/>
                      </a:pPr>
                      <a:r>
                        <a:rPr lang="es-CR" sz="1200" b="1" i="0" u="none" strike="noStrike">
                          <a:effectLst/>
                          <a:latin typeface="Calibri Light" panose="020F0302020204030204" pitchFamily="34" charset="0"/>
                        </a:rPr>
                        <a:t>Cosecha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TOTALES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en Consignación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con Precio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100" b="1" i="0" u="none" strike="noStrike">
                          <a:effectLst/>
                          <a:latin typeface="Calibri Light" panose="020F0302020204030204" pitchFamily="34" charset="0"/>
                        </a:rPr>
                        <a:t>Precio Rieles Promedio $/Ud.46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Variación  % precio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6266222"/>
                  </a:ext>
                </a:extLst>
              </a:tr>
              <a:tr h="229668">
                <a:tc>
                  <a:txBody>
                    <a:bodyPr/>
                    <a:lstStyle/>
                    <a:p>
                      <a:pPr algn="l" fontAlgn="b">
                        <a:buNone/>
                      </a:pPr>
                      <a:r>
                        <a:rPr lang="es-CR" sz="10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025671124"/>
                  </a:ext>
                </a:extLst>
              </a:tr>
              <a:tr h="401918">
                <a:tc>
                  <a:txBody>
                    <a:bodyPr/>
                    <a:lstStyle/>
                    <a:p>
                      <a:pPr algn="ctr" fontAlgn="b">
                        <a:buNone/>
                      </a:pPr>
                      <a:r>
                        <a:rPr lang="es-CR" sz="1600" b="1" i="0" u="none" strike="noStrike">
                          <a:effectLst/>
                          <a:latin typeface="Calibri Light" panose="020F0302020204030204" pitchFamily="34" charset="0"/>
                        </a:rPr>
                        <a:t>2026-2027</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  9,112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3,412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5,700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310.89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3639241"/>
                  </a:ext>
                </a:extLst>
              </a:tr>
              <a:tr h="252634">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664696"/>
                  </a:ext>
                </a:extLst>
              </a:tr>
              <a:tr h="275601">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4292845"/>
                  </a:ext>
                </a:extLst>
              </a:tr>
              <a:tr h="244022">
                <a:tc gridSpan="3">
                  <a:txBody>
                    <a:bodyPr/>
                    <a:lstStyle/>
                    <a:p>
                      <a:pPr algn="l" fontAlgn="b">
                        <a:buNone/>
                      </a:pPr>
                      <a:r>
                        <a:rPr lang="es-ES" sz="1000" b="1" i="0" u="none" strike="noStrike">
                          <a:effectLst/>
                          <a:latin typeface="Calibri Light" panose="020F0302020204030204" pitchFamily="34" charset="0"/>
                        </a:rPr>
                        <a:t>1/ Variación porcentual en el precio: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75953918"/>
                  </a:ext>
                </a:extLst>
              </a:tr>
              <a:tr h="244022">
                <a:tc>
                  <a:txBody>
                    <a:bodyPr/>
                    <a:lstStyle/>
                    <a:p>
                      <a:pPr algn="l" fontAlgn="b">
                        <a:buNone/>
                      </a:pPr>
                      <a:r>
                        <a:rPr lang="es-CR" sz="1000" b="0" i="0" u="none" strike="noStrike">
                          <a:effectLst/>
                          <a:latin typeface="Calibri Light" panose="020F0302020204030204" pitchFamily="34" charset="0"/>
                        </a:rPr>
                        <a:t> con respecto 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000" b="0" i="0" u="none" strike="noStrike">
                          <a:solidFill>
                            <a:srgbClr val="0000FF"/>
                          </a:solidFill>
                          <a:effectLst/>
                          <a:latin typeface="Calibri Light" panose="020F0302020204030204" pitchFamily="34" charset="0"/>
                        </a:rPr>
                        <a:t>29/9/2025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Cosecha 2026-2027</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1231078"/>
                  </a:ext>
                </a:extLst>
              </a:tr>
            </a:tbl>
          </a:graphicData>
        </a:graphic>
      </p:graphicFrame>
    </p:spTree>
    <p:extLst>
      <p:ext uri="{BB962C8B-B14F-4D97-AF65-F5344CB8AC3E}">
        <p14:creationId xmlns:p14="http://schemas.microsoft.com/office/powerpoint/2010/main" val="3715978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11800</TotalTime>
  <Words>1333</Words>
  <Application>Microsoft Office PowerPoint</Application>
  <PresentationFormat>Panorámica</PresentationFormat>
  <Paragraphs>416</Paragraphs>
  <Slides>7</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Aptos</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aquiros</dc:creator>
  <cp:lastModifiedBy>Juan Carlos Castillo Molina</cp:lastModifiedBy>
  <cp:revision>24</cp:revision>
  <dcterms:created xsi:type="dcterms:W3CDTF">2023-12-07T15:07:55Z</dcterms:created>
  <dcterms:modified xsi:type="dcterms:W3CDTF">2025-10-07T20:28:17Z</dcterms:modified>
</cp:coreProperties>
</file>